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596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407495" y="3141969"/>
            <a:ext cx="1648762" cy="1190408"/>
            <a:chOff x="-511968" y="1996658"/>
            <a:chExt cx="2355374" cy="1700583"/>
          </a:xfrm>
        </p:grpSpPr>
        <p:grpSp>
          <p:nvGrpSpPr>
            <p:cNvPr id="918" name="グループ化 917"/>
            <p:cNvGrpSpPr/>
            <p:nvPr/>
          </p:nvGrpSpPr>
          <p:grpSpPr>
            <a:xfrm>
              <a:off x="-511968" y="2235275"/>
              <a:ext cx="2237993" cy="1461965"/>
              <a:chOff x="592932" y="1815303"/>
              <a:chExt cx="2433742" cy="1589838"/>
            </a:xfrm>
          </p:grpSpPr>
          <p:grpSp>
            <p:nvGrpSpPr>
              <p:cNvPr id="919" name="グループ化 918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952" name="正方形/長方形 951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3" name="正方形/長方形 952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4" name="正方形/長方形 953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5" name="正方形/長方形 954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6" name="正方形/長方形 955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20" name="グループ化 919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921" name="グループ化 920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948" name="グループ化 947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950" name="正方形/長方形 949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51" name="正方形/長方形 950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949" name="正方形/長方形 948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922" name="グループ化 921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923" name="グループ化 922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942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3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4" name="五角形 943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5" name="五角形 944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6" name="台形 945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7" name="台形 946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924" name="グループ化 923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935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6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7" name="正方形/長方形 936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8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9" name="正方形/長方形 938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0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1" name="正方形/長方形 940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925" name="グループ化 924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933" name="平行四辺形 932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4" name="平行四辺形 933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926" name="正方形/長方形 925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27" name="正方形/長方形 926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28" name="正方形/長方形 927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929" name="グループ化 928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931" name="四角形: 上の 2 つの角を丸める 930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2" name="四角形: 上の 2 つの角を丸める 931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930" name="正方形/長方形 929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74" name="グループ化 673"/>
            <p:cNvGrpSpPr/>
            <p:nvPr/>
          </p:nvGrpSpPr>
          <p:grpSpPr>
            <a:xfrm>
              <a:off x="928404" y="1996658"/>
              <a:ext cx="915002" cy="1297795"/>
              <a:chOff x="6123230" y="2169790"/>
              <a:chExt cx="915002" cy="1297795"/>
            </a:xfrm>
          </p:grpSpPr>
          <p:grpSp>
            <p:nvGrpSpPr>
              <p:cNvPr id="675" name="グループ化 674"/>
              <p:cNvGrpSpPr/>
              <p:nvPr/>
            </p:nvGrpSpPr>
            <p:grpSpPr>
              <a:xfrm>
                <a:off x="6123230" y="2169790"/>
                <a:ext cx="770414" cy="1297795"/>
                <a:chOff x="6123230" y="417190"/>
                <a:chExt cx="770414" cy="1297795"/>
              </a:xfrm>
            </p:grpSpPr>
            <p:sp>
              <p:nvSpPr>
                <p:cNvPr id="680" name="フリーフォーム: 図形 679"/>
                <p:cNvSpPr/>
                <p:nvPr/>
              </p:nvSpPr>
              <p:spPr>
                <a:xfrm>
                  <a:off x="61232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6179548" y="417190"/>
                  <a:ext cx="714096" cy="1297795"/>
                  <a:chOff x="6179548" y="4718582"/>
                  <a:chExt cx="714096" cy="1297795"/>
                </a:xfrm>
              </p:grpSpPr>
              <p:sp>
                <p:nvSpPr>
                  <p:cNvPr id="682" name="円/楕円 544"/>
                  <p:cNvSpPr/>
                  <p:nvPr/>
                </p:nvSpPr>
                <p:spPr>
                  <a:xfrm rot="900000" flipH="1">
                    <a:off x="6718709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3" name="フリーフォーム 1280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4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5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6" name="フリーフォーム 1160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87" name="グループ化 686"/>
                  <p:cNvGrpSpPr/>
                  <p:nvPr/>
                </p:nvGrpSpPr>
                <p:grpSpPr>
                  <a:xfrm>
                    <a:off x="6282036" y="5112944"/>
                    <a:ext cx="516222" cy="259012"/>
                    <a:chOff x="6359026" y="5897839"/>
                    <a:chExt cx="516222" cy="259012"/>
                  </a:xfrm>
                  <a:pattFill prst="plaid">
                    <a:fgClr>
                      <a:srgbClr val="FFCC99"/>
                    </a:fgClr>
                    <a:bgClr>
                      <a:srgbClr val="FF3399"/>
                    </a:bgClr>
                  </a:pattFill>
                </p:grpSpPr>
                <p:sp>
                  <p:nvSpPr>
                    <p:cNvPr id="688" name="楕円 1649"/>
                    <p:cNvSpPr/>
                    <p:nvPr/>
                  </p:nvSpPr>
                  <p:spPr>
                    <a:xfrm>
                      <a:off x="6359026" y="5897839"/>
                      <a:ext cx="263711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9" name="楕円 1649"/>
                    <p:cNvSpPr/>
                    <p:nvPr/>
                  </p:nvSpPr>
                  <p:spPr>
                    <a:xfrm flipH="1">
                      <a:off x="6644776" y="5897839"/>
                      <a:ext cx="230472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楕円 689"/>
                    <p:cNvSpPr/>
                    <p:nvPr/>
                  </p:nvSpPr>
                  <p:spPr>
                    <a:xfrm>
                      <a:off x="6544756" y="5938839"/>
                      <a:ext cx="170806" cy="17701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676" name="フリーフォーム 1917"/>
              <p:cNvSpPr/>
              <p:nvPr/>
            </p:nvSpPr>
            <p:spPr>
              <a:xfrm rot="3289711" flipH="1">
                <a:off x="6513825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>
                <a:off x="6580910" y="2501271"/>
                <a:ext cx="457322" cy="561088"/>
                <a:chOff x="6572253" y="7783465"/>
                <a:chExt cx="457322" cy="561088"/>
              </a:xfrm>
            </p:grpSpPr>
            <p:sp>
              <p:nvSpPr>
                <p:cNvPr id="678" name="台形 677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24" name="グループ化 1523"/>
            <p:cNvGrpSpPr/>
            <p:nvPr/>
          </p:nvGrpSpPr>
          <p:grpSpPr>
            <a:xfrm>
              <a:off x="775384" y="3045007"/>
              <a:ext cx="930530" cy="652234"/>
              <a:chOff x="1767006" y="2010603"/>
              <a:chExt cx="848972" cy="739218"/>
            </a:xfrm>
          </p:grpSpPr>
          <p:sp>
            <p:nvSpPr>
              <p:cNvPr id="1525" name="四角形: 上の 2 つの角を丸める 152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6" name="四角形: 上の 2 つの角を丸める 152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7" name="平行四辺形 152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8" name="平行四辺形 152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9" name="四角形: 上の 2 つの角を丸める 152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0" name="四角形: 上の 2 つの角を丸める 152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>
            <a:grpSpLocks noChangeAspect="1"/>
          </p:cNvGrpSpPr>
          <p:nvPr/>
        </p:nvGrpSpPr>
        <p:grpSpPr>
          <a:xfrm>
            <a:off x="2284030" y="3121971"/>
            <a:ext cx="1656892" cy="1204407"/>
            <a:chOff x="1845245" y="1976659"/>
            <a:chExt cx="2366988" cy="1720582"/>
          </a:xfrm>
        </p:grpSpPr>
        <p:grpSp>
          <p:nvGrpSpPr>
            <p:cNvPr id="964" name="グループ化 963"/>
            <p:cNvGrpSpPr/>
            <p:nvPr/>
          </p:nvGrpSpPr>
          <p:grpSpPr>
            <a:xfrm>
              <a:off x="1845245" y="2497400"/>
              <a:ext cx="2237993" cy="1199841"/>
              <a:chOff x="1845245" y="1748100"/>
              <a:chExt cx="2237993" cy="1199841"/>
            </a:xfrm>
          </p:grpSpPr>
          <p:grpSp>
            <p:nvGrpSpPr>
              <p:cNvPr id="965" name="グループ化 964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985" name="正方形/長方形 984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6" name="正方形/長方形 985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7" name="正方形/長方形 986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66" name="グループ化 965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983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4" name="台形 98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977" name="フリーフォーム: 図形 976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8" name="平行四辺形 977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9" name="平行四辺形 978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980" name="グループ化 979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981" name="四角形: 上の 2 つの角を丸める 980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2" name="四角形: 上の 2 つの角を丸める 981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969" name="グループ化 968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970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1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2" name="正方形/長方形 971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3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4" name="正方形/長方形 973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5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6" name="正方形/長方形 975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60" name="グループ化 659"/>
            <p:cNvGrpSpPr/>
            <p:nvPr/>
          </p:nvGrpSpPr>
          <p:grpSpPr>
            <a:xfrm>
              <a:off x="3313708" y="1976659"/>
              <a:ext cx="898525" cy="1317794"/>
              <a:chOff x="7107480" y="2149791"/>
              <a:chExt cx="898525" cy="1317794"/>
            </a:xfrm>
          </p:grpSpPr>
          <p:grpSp>
            <p:nvGrpSpPr>
              <p:cNvPr id="661" name="グループ化 660"/>
              <p:cNvGrpSpPr/>
              <p:nvPr/>
            </p:nvGrpSpPr>
            <p:grpSpPr>
              <a:xfrm>
                <a:off x="7107480" y="2149791"/>
                <a:ext cx="785672" cy="1317794"/>
                <a:chOff x="7107480" y="397191"/>
                <a:chExt cx="785672" cy="1317794"/>
              </a:xfrm>
            </p:grpSpPr>
            <p:sp>
              <p:nvSpPr>
                <p:cNvPr id="666" name="フリーフォーム: 図形 665"/>
                <p:cNvSpPr/>
                <p:nvPr/>
              </p:nvSpPr>
              <p:spPr>
                <a:xfrm>
                  <a:off x="71074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7" name="グループ化 666"/>
                <p:cNvGrpSpPr/>
                <p:nvPr/>
              </p:nvGrpSpPr>
              <p:grpSpPr>
                <a:xfrm>
                  <a:off x="7157173" y="397191"/>
                  <a:ext cx="735979" cy="1317794"/>
                  <a:chOff x="7157173" y="4698583"/>
                  <a:chExt cx="735979" cy="1317794"/>
                </a:xfrm>
              </p:grpSpPr>
              <p:sp>
                <p:nvSpPr>
                  <p:cNvPr id="668" name="片側の 2 つの角を丸めた四角形 1186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9" name="円/楕円 689"/>
                  <p:cNvSpPr/>
                  <p:nvPr/>
                </p:nvSpPr>
                <p:spPr>
                  <a:xfrm rot="900000" flipH="1">
                    <a:off x="7718217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0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片側の 2 つの角を丸めた四角形 1283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フリーフォーム 1284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フローチャート: 論理積ゲート 213"/>
                  <p:cNvSpPr/>
                  <p:nvPr/>
                </p:nvSpPr>
                <p:spPr>
                  <a:xfrm rot="16200000">
                    <a:off x="7157173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62" name="フリーフォーム 1917"/>
              <p:cNvSpPr/>
              <p:nvPr/>
            </p:nvSpPr>
            <p:spPr>
              <a:xfrm rot="3289711" flipH="1">
                <a:off x="7485374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3" name="グループ化 662"/>
              <p:cNvGrpSpPr/>
              <p:nvPr/>
            </p:nvGrpSpPr>
            <p:grpSpPr>
              <a:xfrm>
                <a:off x="7548683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664" name="台形 663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5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31" name="グループ化 1530"/>
            <p:cNvGrpSpPr/>
            <p:nvPr/>
          </p:nvGrpSpPr>
          <p:grpSpPr>
            <a:xfrm>
              <a:off x="3155457" y="3045007"/>
              <a:ext cx="930530" cy="652234"/>
              <a:chOff x="1767006" y="2010603"/>
              <a:chExt cx="848972" cy="739218"/>
            </a:xfrm>
          </p:grpSpPr>
          <p:sp>
            <p:nvSpPr>
              <p:cNvPr id="1532" name="四角形: 上の 2 つの角を丸める 153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3" name="四角形: 上の 2 つの角を丸める 153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4" name="平行四辺形 153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5" name="平行四辺形 153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6" name="四角形: 上の 2 つの角を丸める 153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7" name="四角形: 上の 2 つの角を丸める 153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1" name="グループ化 10"/>
          <p:cNvGrpSpPr>
            <a:grpSpLocks noChangeAspect="1"/>
          </p:cNvGrpSpPr>
          <p:nvPr/>
        </p:nvGrpSpPr>
        <p:grpSpPr>
          <a:xfrm>
            <a:off x="6040432" y="3126511"/>
            <a:ext cx="1644291" cy="1201229"/>
            <a:chOff x="6654463" y="1981200"/>
            <a:chExt cx="2348987" cy="1716041"/>
          </a:xfrm>
        </p:grpSpPr>
        <p:grpSp>
          <p:nvGrpSpPr>
            <p:cNvPr id="995" name="グループ化 994"/>
            <p:cNvGrpSpPr/>
            <p:nvPr/>
          </p:nvGrpSpPr>
          <p:grpSpPr>
            <a:xfrm>
              <a:off x="6654463" y="2105426"/>
              <a:ext cx="2237993" cy="1591814"/>
              <a:chOff x="6654463" y="1356126"/>
              <a:chExt cx="2237993" cy="1591814"/>
            </a:xfrm>
          </p:grpSpPr>
          <p:grpSp>
            <p:nvGrpSpPr>
              <p:cNvPr id="996" name="グループ化 995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1036" name="グループ化 1035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046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47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37" name="グループ化 1036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042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043" name="グループ化 1042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044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45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038" name="グループ化 1037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040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41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39" name="台形 1038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97" name="グループ化 996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998" name="グループ化 997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031" name="正方形/長方形 1030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2" name="正方形/長方形 1031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3" name="正方形/長方形 1032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4" name="正方形/長方形 1033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5" name="正方形/長方形 1034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999" name="グループ化 998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000" name="グループ化 999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027" name="グループ化 1026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029" name="正方形/長方形 1028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0" name="正方形/長方形 1029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028" name="正方形/長方形 1027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001" name="グループ化 1000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002" name="グループ化 1001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021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2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3" name="五角形 1022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4" name="五角形 1023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5" name="台形 1024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6" name="台形 1025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003" name="グループ化 1002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014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5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6" name="正方形/長方形 1015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7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8" name="正方形/長方形 1017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9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20" name="正方形/長方形 1019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004" name="グループ化 1003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012" name="平行四辺形 1011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3" name="平行四辺形 1012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005" name="正方形/長方形 1004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06" name="正方形/長方形 1005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07" name="正方形/長方形 1006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008" name="グループ化 1007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010" name="四角形: 上の 2 つの角を丸める 1009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11" name="四角形: 上の 2 つの角を丸める 1010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009" name="正方形/長方形 1008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702" name="グループ化 701"/>
            <p:cNvGrpSpPr/>
            <p:nvPr/>
          </p:nvGrpSpPr>
          <p:grpSpPr>
            <a:xfrm>
              <a:off x="8095196" y="1981200"/>
              <a:ext cx="908254" cy="1313253"/>
              <a:chOff x="9018830" y="2154332"/>
              <a:chExt cx="908254" cy="1313253"/>
            </a:xfrm>
          </p:grpSpPr>
          <p:grpSp>
            <p:nvGrpSpPr>
              <p:cNvPr id="703" name="グループ化 702"/>
              <p:cNvGrpSpPr/>
              <p:nvPr/>
            </p:nvGrpSpPr>
            <p:grpSpPr>
              <a:xfrm>
                <a:off x="9018830" y="2154332"/>
                <a:ext cx="770603" cy="1313253"/>
                <a:chOff x="9018830" y="401732"/>
                <a:chExt cx="770603" cy="1313253"/>
              </a:xfrm>
            </p:grpSpPr>
            <p:sp>
              <p:nvSpPr>
                <p:cNvPr id="708" name="フリーフォーム: 図形 707"/>
                <p:cNvSpPr/>
                <p:nvPr/>
              </p:nvSpPr>
              <p:spPr>
                <a:xfrm>
                  <a:off x="90188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9" name="グループ化 708"/>
                <p:cNvGrpSpPr/>
                <p:nvPr/>
              </p:nvGrpSpPr>
              <p:grpSpPr>
                <a:xfrm>
                  <a:off x="9020777" y="401732"/>
                  <a:ext cx="768656" cy="1313253"/>
                  <a:chOff x="9020777" y="4703124"/>
                  <a:chExt cx="768656" cy="1313253"/>
                </a:xfrm>
              </p:grpSpPr>
              <p:sp>
                <p:nvSpPr>
                  <p:cNvPr id="710" name="円/楕円 689"/>
                  <p:cNvSpPr/>
                  <p:nvPr/>
                </p:nvSpPr>
                <p:spPr>
                  <a:xfrm rot="20700000">
                    <a:off x="9055536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1" name="円/楕円 690"/>
                  <p:cNvSpPr/>
                  <p:nvPr/>
                </p:nvSpPr>
                <p:spPr>
                  <a:xfrm rot="900000" flipH="1">
                    <a:off x="9600204" y="5036231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2" name="片側の 2 つの角を丸めた四角形 1339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3" name="フリーフォーム 1340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4" name="フリーフォーム: 図形 713"/>
                  <p:cNvSpPr/>
                  <p:nvPr/>
                </p:nvSpPr>
                <p:spPr>
                  <a:xfrm rot="21536361">
                    <a:off x="9020777" y="4703124"/>
                    <a:ext cx="768656" cy="900989"/>
                  </a:xfrm>
                  <a:custGeom>
                    <a:avLst/>
                    <a:gdLst>
                      <a:gd name="connsiteX0" fmla="*/ 637401 w 768656"/>
                      <a:gd name="connsiteY0" fmla="*/ 744824 h 900989"/>
                      <a:gd name="connsiteX1" fmla="*/ 638588 w 768656"/>
                      <a:gd name="connsiteY1" fmla="*/ 747509 h 900989"/>
                      <a:gd name="connsiteX2" fmla="*/ 643065 w 768656"/>
                      <a:gd name="connsiteY2" fmla="*/ 754082 h 900989"/>
                      <a:gd name="connsiteX3" fmla="*/ 134106 w 768656"/>
                      <a:gd name="connsiteY3" fmla="*/ 735506 h 900989"/>
                      <a:gd name="connsiteX4" fmla="*/ 128104 w 768656"/>
                      <a:gd name="connsiteY4" fmla="*/ 744548 h 900989"/>
                      <a:gd name="connsiteX5" fmla="*/ 132821 w 768656"/>
                      <a:gd name="connsiteY5" fmla="*/ 738145 h 900989"/>
                      <a:gd name="connsiteX6" fmla="*/ 394806 w 768656"/>
                      <a:gd name="connsiteY6" fmla="*/ 57 h 900989"/>
                      <a:gd name="connsiteX7" fmla="*/ 718474 w 768656"/>
                      <a:gd name="connsiteY7" fmla="*/ 334498 h 900989"/>
                      <a:gd name="connsiteX8" fmla="*/ 690194 w 768656"/>
                      <a:gd name="connsiteY8" fmla="*/ 461821 h 900989"/>
                      <a:gd name="connsiteX9" fmla="*/ 681285 w 768656"/>
                      <a:gd name="connsiteY9" fmla="*/ 477470 h 900989"/>
                      <a:gd name="connsiteX10" fmla="*/ 669423 w 768656"/>
                      <a:gd name="connsiteY10" fmla="*/ 550532 h 900989"/>
                      <a:gd name="connsiteX11" fmla="*/ 642164 w 768656"/>
                      <a:gd name="connsiteY11" fmla="*/ 613032 h 900989"/>
                      <a:gd name="connsiteX12" fmla="*/ 634785 w 768656"/>
                      <a:gd name="connsiteY12" fmla="*/ 623293 h 900989"/>
                      <a:gd name="connsiteX13" fmla="*/ 650127 w 768656"/>
                      <a:gd name="connsiteY13" fmla="*/ 670089 h 900989"/>
                      <a:gd name="connsiteX14" fmla="*/ 768656 w 768656"/>
                      <a:gd name="connsiteY14" fmla="*/ 824286 h 900989"/>
                      <a:gd name="connsiteX15" fmla="*/ 768655 w 768656"/>
                      <a:gd name="connsiteY15" fmla="*/ 824286 h 900989"/>
                      <a:gd name="connsiteX16" fmla="*/ 685211 w 768656"/>
                      <a:gd name="connsiteY16" fmla="*/ 799592 h 900989"/>
                      <a:gd name="connsiteX17" fmla="*/ 646487 w 768656"/>
                      <a:gd name="connsiteY17" fmla="*/ 759109 h 900989"/>
                      <a:gd name="connsiteX18" fmla="*/ 675859 w 768656"/>
                      <a:gd name="connsiteY18" fmla="*/ 802237 h 900989"/>
                      <a:gd name="connsiteX19" fmla="*/ 718411 w 768656"/>
                      <a:gd name="connsiteY19" fmla="*/ 840178 h 900989"/>
                      <a:gd name="connsiteX20" fmla="*/ 718410 w 768656"/>
                      <a:gd name="connsiteY20" fmla="*/ 840178 h 900989"/>
                      <a:gd name="connsiteX21" fmla="*/ 599131 w 768656"/>
                      <a:gd name="connsiteY21" fmla="*/ 767271 h 900989"/>
                      <a:gd name="connsiteX22" fmla="*/ 591440 w 768656"/>
                      <a:gd name="connsiteY22" fmla="*/ 752972 h 900989"/>
                      <a:gd name="connsiteX23" fmla="*/ 593302 w 768656"/>
                      <a:gd name="connsiteY23" fmla="*/ 758165 h 900989"/>
                      <a:gd name="connsiteX24" fmla="*/ 666282 w 768656"/>
                      <a:gd name="connsiteY24" fmla="*/ 856315 h 900989"/>
                      <a:gd name="connsiteX25" fmla="*/ 666280 w 768656"/>
                      <a:gd name="connsiteY25" fmla="*/ 856315 h 900989"/>
                      <a:gd name="connsiteX26" fmla="*/ 563259 w 768656"/>
                      <a:gd name="connsiteY26" fmla="*/ 792247 h 900989"/>
                      <a:gd name="connsiteX27" fmla="*/ 540555 w 768656"/>
                      <a:gd name="connsiteY27" fmla="*/ 745657 h 900989"/>
                      <a:gd name="connsiteX28" fmla="*/ 554670 w 768656"/>
                      <a:gd name="connsiteY28" fmla="*/ 783697 h 900989"/>
                      <a:gd name="connsiteX29" fmla="*/ 628720 w 768656"/>
                      <a:gd name="connsiteY29" fmla="*/ 881041 h 900989"/>
                      <a:gd name="connsiteX30" fmla="*/ 628719 w 768656"/>
                      <a:gd name="connsiteY30" fmla="*/ 881041 h 900989"/>
                      <a:gd name="connsiteX31" fmla="*/ 525003 w 768656"/>
                      <a:gd name="connsiteY31" fmla="*/ 818105 h 900989"/>
                      <a:gd name="connsiteX32" fmla="*/ 504641 w 768656"/>
                      <a:gd name="connsiteY32" fmla="*/ 777457 h 900989"/>
                      <a:gd name="connsiteX33" fmla="*/ 508427 w 768656"/>
                      <a:gd name="connsiteY33" fmla="*/ 789707 h 900989"/>
                      <a:gd name="connsiteX34" fmla="*/ 576972 w 768656"/>
                      <a:gd name="connsiteY34" fmla="*/ 891004 h 900989"/>
                      <a:gd name="connsiteX35" fmla="*/ 576971 w 768656"/>
                      <a:gd name="connsiteY35" fmla="*/ 891004 h 900989"/>
                      <a:gd name="connsiteX36" fmla="*/ 476899 w 768656"/>
                      <a:gd name="connsiteY36" fmla="*/ 822420 h 900989"/>
                      <a:gd name="connsiteX37" fmla="*/ 458955 w 768656"/>
                      <a:gd name="connsiteY37" fmla="*/ 781017 h 900989"/>
                      <a:gd name="connsiteX38" fmla="*/ 462212 w 768656"/>
                      <a:gd name="connsiteY38" fmla="*/ 795042 h 900989"/>
                      <a:gd name="connsiteX39" fmla="*/ 523323 w 768656"/>
                      <a:gd name="connsiteY39" fmla="*/ 900989 h 900989"/>
                      <a:gd name="connsiteX40" fmla="*/ 523322 w 768656"/>
                      <a:gd name="connsiteY40" fmla="*/ 900989 h 900989"/>
                      <a:gd name="connsiteX41" fmla="*/ 428420 w 768656"/>
                      <a:gd name="connsiteY41" fmla="*/ 825412 h 900989"/>
                      <a:gd name="connsiteX42" fmla="*/ 406816 w 768656"/>
                      <a:gd name="connsiteY42" fmla="*/ 763807 h 900989"/>
                      <a:gd name="connsiteX43" fmla="*/ 380623 w 768656"/>
                      <a:gd name="connsiteY43" fmla="*/ 766102 h 900989"/>
                      <a:gd name="connsiteX44" fmla="*/ 363372 w 768656"/>
                      <a:gd name="connsiteY44" fmla="*/ 764174 h 900989"/>
                      <a:gd name="connsiteX45" fmla="*/ 339961 w 768656"/>
                      <a:gd name="connsiteY45" fmla="*/ 823774 h 900989"/>
                      <a:gd name="connsiteX46" fmla="*/ 242326 w 768656"/>
                      <a:gd name="connsiteY46" fmla="*/ 895787 h 900989"/>
                      <a:gd name="connsiteX47" fmla="*/ 242325 w 768656"/>
                      <a:gd name="connsiteY47" fmla="*/ 895787 h 900989"/>
                      <a:gd name="connsiteX48" fmla="*/ 307316 w 768656"/>
                      <a:gd name="connsiteY48" fmla="*/ 792174 h 900989"/>
                      <a:gd name="connsiteX49" fmla="*/ 311091 w 768656"/>
                      <a:gd name="connsiteY49" fmla="*/ 778278 h 900989"/>
                      <a:gd name="connsiteX50" fmla="*/ 291625 w 768656"/>
                      <a:gd name="connsiteY50" fmla="*/ 818989 h 900989"/>
                      <a:gd name="connsiteX51" fmla="*/ 189084 w 768656"/>
                      <a:gd name="connsiteY51" fmla="*/ 883823 h 900989"/>
                      <a:gd name="connsiteX52" fmla="*/ 189083 w 768656"/>
                      <a:gd name="connsiteY52" fmla="*/ 883823 h 900989"/>
                      <a:gd name="connsiteX53" fmla="*/ 261330 w 768656"/>
                      <a:gd name="connsiteY53" fmla="*/ 785132 h 900989"/>
                      <a:gd name="connsiteX54" fmla="*/ 265569 w 768656"/>
                      <a:gd name="connsiteY54" fmla="*/ 773030 h 900989"/>
                      <a:gd name="connsiteX55" fmla="*/ 243715 w 768656"/>
                      <a:gd name="connsiteY55" fmla="*/ 812898 h 900989"/>
                      <a:gd name="connsiteX56" fmla="*/ 137739 w 768656"/>
                      <a:gd name="connsiteY56" fmla="*/ 871951 h 900989"/>
                      <a:gd name="connsiteX57" fmla="*/ 137738 w 768656"/>
                      <a:gd name="connsiteY57" fmla="*/ 871951 h 900989"/>
                      <a:gd name="connsiteX58" fmla="*/ 215342 w 768656"/>
                      <a:gd name="connsiteY58" fmla="*/ 777414 h 900989"/>
                      <a:gd name="connsiteX59" fmla="*/ 230853 w 768656"/>
                      <a:gd name="connsiteY59" fmla="*/ 739926 h 900989"/>
                      <a:gd name="connsiteX60" fmla="*/ 206442 w 768656"/>
                      <a:gd name="connsiteY60" fmla="*/ 785641 h 900989"/>
                      <a:gd name="connsiteX61" fmla="*/ 101119 w 768656"/>
                      <a:gd name="connsiteY61" fmla="*/ 845852 h 900989"/>
                      <a:gd name="connsiteX62" fmla="*/ 101118 w 768656"/>
                      <a:gd name="connsiteY62" fmla="*/ 845851 h 900989"/>
                      <a:gd name="connsiteX63" fmla="*/ 177681 w 768656"/>
                      <a:gd name="connsiteY63" fmla="*/ 750470 h 900989"/>
                      <a:gd name="connsiteX64" fmla="*/ 179734 w 768656"/>
                      <a:gd name="connsiteY64" fmla="*/ 745351 h 900989"/>
                      <a:gd name="connsiteX65" fmla="*/ 171519 w 768656"/>
                      <a:gd name="connsiteY65" fmla="*/ 759354 h 900989"/>
                      <a:gd name="connsiteX66" fmla="*/ 49623 w 768656"/>
                      <a:gd name="connsiteY66" fmla="*/ 827796 h 900989"/>
                      <a:gd name="connsiteX67" fmla="*/ 49622 w 768656"/>
                      <a:gd name="connsiteY67" fmla="*/ 827796 h 900989"/>
                      <a:gd name="connsiteX68" fmla="*/ 93549 w 768656"/>
                      <a:gd name="connsiteY68" fmla="*/ 791456 h 900989"/>
                      <a:gd name="connsiteX69" fmla="*/ 124497 w 768656"/>
                      <a:gd name="connsiteY69" fmla="*/ 749445 h 900989"/>
                      <a:gd name="connsiteX70" fmla="*/ 84303 w 768656"/>
                      <a:gd name="connsiteY70" fmla="*/ 788467 h 900989"/>
                      <a:gd name="connsiteX71" fmla="*/ 1 w 768656"/>
                      <a:gd name="connsiteY71" fmla="*/ 810055 h 900989"/>
                      <a:gd name="connsiteX72" fmla="*/ 0 w 768656"/>
                      <a:gd name="connsiteY72" fmla="*/ 810055 h 900989"/>
                      <a:gd name="connsiteX73" fmla="*/ 124155 w 768656"/>
                      <a:gd name="connsiteY73" fmla="*/ 660351 h 900989"/>
                      <a:gd name="connsiteX74" fmla="*/ 138192 w 768656"/>
                      <a:gd name="connsiteY74" fmla="*/ 622351 h 900989"/>
                      <a:gd name="connsiteX75" fmla="*/ 128470 w 768656"/>
                      <a:gd name="connsiteY75" fmla="*/ 610055 h 900989"/>
                      <a:gd name="connsiteX76" fmla="*/ 93213 w 768656"/>
                      <a:gd name="connsiteY76" fmla="*/ 509732 h 900989"/>
                      <a:gd name="connsiteX77" fmla="*/ 89721 w 768656"/>
                      <a:gd name="connsiteY77" fmla="*/ 464369 h 900989"/>
                      <a:gd name="connsiteX78" fmla="*/ 82528 w 768656"/>
                      <a:gd name="connsiteY78" fmla="*/ 450571 h 900989"/>
                      <a:gd name="connsiteX79" fmla="*/ 58981 w 768656"/>
                      <a:gd name="connsiteY79" fmla="*/ 322288 h 900989"/>
                      <a:gd name="connsiteX80" fmla="*/ 394806 w 768656"/>
                      <a:gd name="connsiteY80" fmla="*/ 57 h 900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</a:cxnLst>
                    <a:rect l="l" t="t" r="r" b="b"/>
                    <a:pathLst>
                      <a:path w="768656" h="900989">
                        <a:moveTo>
                          <a:pt x="637401" y="744824"/>
                        </a:moveTo>
                        <a:lnTo>
                          <a:pt x="638588" y="747509"/>
                        </a:lnTo>
                        <a:lnTo>
                          <a:pt x="643065" y="754082"/>
                        </a:lnTo>
                        <a:close/>
                        <a:moveTo>
                          <a:pt x="134106" y="735506"/>
                        </a:moveTo>
                        <a:lnTo>
                          <a:pt x="128104" y="744548"/>
                        </a:lnTo>
                        <a:lnTo>
                          <a:pt x="132821" y="738145"/>
                        </a:lnTo>
                        <a:close/>
                        <a:moveTo>
                          <a:pt x="394806" y="57"/>
                        </a:moveTo>
                        <a:cubicBezTo>
                          <a:pt x="576920" y="3429"/>
                          <a:pt x="721831" y="153163"/>
                          <a:pt x="718474" y="334498"/>
                        </a:cubicBezTo>
                        <a:cubicBezTo>
                          <a:pt x="717634" y="379831"/>
                          <a:pt x="707607" y="422849"/>
                          <a:pt x="690194" y="461821"/>
                        </a:cubicBezTo>
                        <a:lnTo>
                          <a:pt x="681285" y="477470"/>
                        </a:lnTo>
                        <a:lnTo>
                          <a:pt x="669423" y="550532"/>
                        </a:lnTo>
                        <a:cubicBezTo>
                          <a:pt x="662480" y="572555"/>
                          <a:pt x="653297" y="593487"/>
                          <a:pt x="642164" y="613032"/>
                        </a:cubicBezTo>
                        <a:lnTo>
                          <a:pt x="634785" y="623293"/>
                        </a:lnTo>
                        <a:lnTo>
                          <a:pt x="650127" y="670089"/>
                        </a:lnTo>
                        <a:cubicBezTo>
                          <a:pt x="679810" y="741755"/>
                          <a:pt x="722632" y="798469"/>
                          <a:pt x="768656" y="824286"/>
                        </a:cubicBezTo>
                        <a:lnTo>
                          <a:pt x="768655" y="824286"/>
                        </a:lnTo>
                        <a:cubicBezTo>
                          <a:pt x="741677" y="830982"/>
                          <a:pt x="712702" y="821435"/>
                          <a:pt x="685211" y="799592"/>
                        </a:cubicBezTo>
                        <a:lnTo>
                          <a:pt x="646487" y="759109"/>
                        </a:lnTo>
                        <a:lnTo>
                          <a:pt x="675859" y="802237"/>
                        </a:lnTo>
                        <a:cubicBezTo>
                          <a:pt x="689275" y="817886"/>
                          <a:pt x="703570" y="830736"/>
                          <a:pt x="718411" y="840178"/>
                        </a:cubicBezTo>
                        <a:lnTo>
                          <a:pt x="718410" y="840178"/>
                        </a:lnTo>
                        <a:cubicBezTo>
                          <a:pt x="677450" y="847965"/>
                          <a:pt x="634025" y="819013"/>
                          <a:pt x="599131" y="767271"/>
                        </a:cubicBezTo>
                        <a:lnTo>
                          <a:pt x="591440" y="752972"/>
                        </a:lnTo>
                        <a:lnTo>
                          <a:pt x="593302" y="758165"/>
                        </a:lnTo>
                        <a:cubicBezTo>
                          <a:pt x="612928" y="800949"/>
                          <a:pt x="638028" y="835352"/>
                          <a:pt x="666282" y="856315"/>
                        </a:cubicBezTo>
                        <a:lnTo>
                          <a:pt x="666280" y="856315"/>
                        </a:lnTo>
                        <a:cubicBezTo>
                          <a:pt x="629469" y="860611"/>
                          <a:pt x="592794" y="835812"/>
                          <a:pt x="563259" y="792247"/>
                        </a:cubicBezTo>
                        <a:lnTo>
                          <a:pt x="540555" y="745657"/>
                        </a:lnTo>
                        <a:lnTo>
                          <a:pt x="554670" y="783697"/>
                        </a:lnTo>
                        <a:cubicBezTo>
                          <a:pt x="574764" y="826263"/>
                          <a:pt x="600239" y="860389"/>
                          <a:pt x="628720" y="881041"/>
                        </a:cubicBezTo>
                        <a:lnTo>
                          <a:pt x="628719" y="881041"/>
                        </a:lnTo>
                        <a:cubicBezTo>
                          <a:pt x="591957" y="885740"/>
                          <a:pt x="555013" y="861345"/>
                          <a:pt x="525003" y="818105"/>
                        </a:cubicBezTo>
                        <a:lnTo>
                          <a:pt x="504641" y="777457"/>
                        </a:lnTo>
                        <a:lnTo>
                          <a:pt x="508427" y="789707"/>
                        </a:lnTo>
                        <a:cubicBezTo>
                          <a:pt x="526133" y="833321"/>
                          <a:pt x="549678" y="868806"/>
                          <a:pt x="576972" y="891004"/>
                        </a:cubicBezTo>
                        <a:lnTo>
                          <a:pt x="576971" y="891004"/>
                        </a:lnTo>
                        <a:cubicBezTo>
                          <a:pt x="540006" y="893659"/>
                          <a:pt x="504469" y="867255"/>
                          <a:pt x="476899" y="822420"/>
                        </a:cubicBezTo>
                        <a:lnTo>
                          <a:pt x="458955" y="781017"/>
                        </a:lnTo>
                        <a:lnTo>
                          <a:pt x="462212" y="795042"/>
                        </a:lnTo>
                        <a:cubicBezTo>
                          <a:pt x="476746" y="839812"/>
                          <a:pt x="497690" y="876893"/>
                          <a:pt x="523323" y="900989"/>
                        </a:cubicBezTo>
                        <a:lnTo>
                          <a:pt x="523322" y="900989"/>
                        </a:lnTo>
                        <a:cubicBezTo>
                          <a:pt x="486261" y="900989"/>
                          <a:pt x="452708" y="872107"/>
                          <a:pt x="428420" y="825412"/>
                        </a:cubicBezTo>
                        <a:lnTo>
                          <a:pt x="406816" y="763807"/>
                        </a:lnTo>
                        <a:lnTo>
                          <a:pt x="380623" y="766102"/>
                        </a:lnTo>
                        <a:lnTo>
                          <a:pt x="363372" y="764174"/>
                        </a:lnTo>
                        <a:lnTo>
                          <a:pt x="339961" y="823774"/>
                        </a:lnTo>
                        <a:cubicBezTo>
                          <a:pt x="313961" y="869539"/>
                          <a:pt x="279362" y="897158"/>
                          <a:pt x="242326" y="895787"/>
                        </a:cubicBezTo>
                        <a:lnTo>
                          <a:pt x="242325" y="895787"/>
                        </a:lnTo>
                        <a:cubicBezTo>
                          <a:pt x="268833" y="872656"/>
                          <a:pt x="291134" y="836376"/>
                          <a:pt x="307316" y="792174"/>
                        </a:cubicBezTo>
                        <a:lnTo>
                          <a:pt x="311091" y="778278"/>
                        </a:lnTo>
                        <a:lnTo>
                          <a:pt x="291625" y="818989"/>
                        </a:lnTo>
                        <a:cubicBezTo>
                          <a:pt x="262415" y="862774"/>
                          <a:pt x="225926" y="887845"/>
                          <a:pt x="189084" y="883823"/>
                        </a:cubicBezTo>
                        <a:lnTo>
                          <a:pt x="189083" y="883823"/>
                        </a:lnTo>
                        <a:cubicBezTo>
                          <a:pt x="217179" y="862650"/>
                          <a:pt x="242022" y="828061"/>
                          <a:pt x="261330" y="785132"/>
                        </a:cubicBezTo>
                        <a:lnTo>
                          <a:pt x="265569" y="773030"/>
                        </a:lnTo>
                        <a:lnTo>
                          <a:pt x="243715" y="812898"/>
                        </a:lnTo>
                        <a:cubicBezTo>
                          <a:pt x="212124" y="854996"/>
                          <a:pt x="174303" y="878007"/>
                          <a:pt x="137739" y="871951"/>
                        </a:cubicBezTo>
                        <a:lnTo>
                          <a:pt x="137738" y="871951"/>
                        </a:lnTo>
                        <a:cubicBezTo>
                          <a:pt x="166965" y="852368"/>
                          <a:pt x="193685" y="819208"/>
                          <a:pt x="215342" y="777414"/>
                        </a:cubicBezTo>
                        <a:lnTo>
                          <a:pt x="230853" y="739926"/>
                        </a:lnTo>
                        <a:lnTo>
                          <a:pt x="206442" y="785641"/>
                        </a:lnTo>
                        <a:cubicBezTo>
                          <a:pt x="175314" y="828083"/>
                          <a:pt x="137747" y="851507"/>
                          <a:pt x="101119" y="845852"/>
                        </a:cubicBezTo>
                        <a:lnTo>
                          <a:pt x="101118" y="845851"/>
                        </a:lnTo>
                        <a:cubicBezTo>
                          <a:pt x="130129" y="825949"/>
                          <a:pt x="156484" y="792498"/>
                          <a:pt x="177681" y="750470"/>
                        </a:cubicBezTo>
                        <a:lnTo>
                          <a:pt x="179734" y="745351"/>
                        </a:lnTo>
                        <a:lnTo>
                          <a:pt x="171519" y="759354"/>
                        </a:lnTo>
                        <a:cubicBezTo>
                          <a:pt x="134734" y="809769"/>
                          <a:pt x="90268" y="837094"/>
                          <a:pt x="49623" y="827796"/>
                        </a:cubicBezTo>
                        <a:lnTo>
                          <a:pt x="49622" y="827796"/>
                        </a:lnTo>
                        <a:cubicBezTo>
                          <a:pt x="64802" y="818910"/>
                          <a:pt x="79563" y="806597"/>
                          <a:pt x="93549" y="791456"/>
                        </a:cubicBezTo>
                        <a:lnTo>
                          <a:pt x="124497" y="749445"/>
                        </a:lnTo>
                        <a:lnTo>
                          <a:pt x="84303" y="788467"/>
                        </a:lnTo>
                        <a:cubicBezTo>
                          <a:pt x="56021" y="809278"/>
                          <a:pt x="26712" y="817745"/>
                          <a:pt x="1" y="810055"/>
                        </a:cubicBezTo>
                        <a:lnTo>
                          <a:pt x="0" y="810055"/>
                        </a:lnTo>
                        <a:cubicBezTo>
                          <a:pt x="46948" y="785959"/>
                          <a:pt x="91839" y="730869"/>
                          <a:pt x="124155" y="660351"/>
                        </a:cubicBezTo>
                        <a:lnTo>
                          <a:pt x="138192" y="622351"/>
                        </a:lnTo>
                        <a:lnTo>
                          <a:pt x="128470" y="610055"/>
                        </a:lnTo>
                        <a:cubicBezTo>
                          <a:pt x="111602" y="579491"/>
                          <a:pt x="99500" y="545667"/>
                          <a:pt x="93213" y="509732"/>
                        </a:cubicBezTo>
                        <a:lnTo>
                          <a:pt x="89721" y="464369"/>
                        </a:lnTo>
                        <a:lnTo>
                          <a:pt x="82528" y="450571"/>
                        </a:lnTo>
                        <a:cubicBezTo>
                          <a:pt x="66569" y="410981"/>
                          <a:pt x="58141" y="367622"/>
                          <a:pt x="58981" y="322288"/>
                        </a:cubicBezTo>
                        <a:cubicBezTo>
                          <a:pt x="62338" y="140953"/>
                          <a:pt x="212692" y="-3315"/>
                          <a:pt x="394806" y="5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楕円 714"/>
                  <p:cNvSpPr/>
                  <p:nvPr/>
                </p:nvSpPr>
                <p:spPr>
                  <a:xfrm>
                    <a:off x="9250601" y="5272340"/>
                    <a:ext cx="340002" cy="93189"/>
                  </a:xfrm>
                  <a:prstGeom prst="ellipse">
                    <a:avLst/>
                  </a:prstGeom>
                  <a:pattFill prst="lgCheck">
                    <a:fgClr>
                      <a:srgbClr val="FFFF00"/>
                    </a:fgClr>
                    <a:bgClr>
                      <a:srgbClr val="FFC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04" name="フリーフォーム 1917"/>
              <p:cNvSpPr/>
              <p:nvPr/>
            </p:nvSpPr>
            <p:spPr>
              <a:xfrm rot="3289711" flipH="1">
                <a:off x="9406453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5" name="グループ化 704"/>
              <p:cNvGrpSpPr/>
              <p:nvPr/>
            </p:nvGrpSpPr>
            <p:grpSpPr>
              <a:xfrm>
                <a:off x="9469762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706" name="台形 705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7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38" name="グループ化 1537"/>
            <p:cNvGrpSpPr/>
            <p:nvPr/>
          </p:nvGrpSpPr>
          <p:grpSpPr>
            <a:xfrm>
              <a:off x="7941815" y="3045007"/>
              <a:ext cx="930530" cy="652234"/>
              <a:chOff x="1767006" y="2010603"/>
              <a:chExt cx="848972" cy="739218"/>
            </a:xfrm>
          </p:grpSpPr>
          <p:sp>
            <p:nvSpPr>
              <p:cNvPr id="1539" name="四角形: 上の 2 つの角を丸める 153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0" name="四角形: 上の 2 つの角を丸める 153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1" name="平行四辺形 154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2" name="平行四辺形 154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3" name="四角形: 上の 2 つの角を丸める 154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4" name="四角形: 上の 2 つの角を丸める 154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4175623" y="3113965"/>
            <a:ext cx="1642568" cy="1210011"/>
            <a:chOff x="4226803" y="1968654"/>
            <a:chExt cx="2346525" cy="1728587"/>
          </a:xfrm>
        </p:grpSpPr>
        <p:grpSp>
          <p:nvGrpSpPr>
            <p:cNvPr id="1055" name="グループ化 1054"/>
            <p:cNvGrpSpPr/>
            <p:nvPr/>
          </p:nvGrpSpPr>
          <p:grpSpPr>
            <a:xfrm>
              <a:off x="4226803" y="2235275"/>
              <a:ext cx="2237993" cy="1461966"/>
              <a:chOff x="4226803" y="1485975"/>
              <a:chExt cx="2237993" cy="1461966"/>
            </a:xfrm>
          </p:grpSpPr>
          <p:grpSp>
            <p:nvGrpSpPr>
              <p:cNvPr id="1056" name="グループ化 1055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1081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2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3" name="五角形 108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4" name="五角形 108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5" name="台形 108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6" name="台形 108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57" name="グループ化 1056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1066" name="グループ化 1065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1077" name="グループ化 1076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079" name="正方形/長方形 1078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80" name="正方形/長方形 1079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078" name="正方形/長方形 1077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67" name="グループ化 1066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075" name="平行四辺形 1074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76" name="平行四辺形 1075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68" name="正方形/長方形 1067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9" name="正方形/長方形 1068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70" name="正方形/長方形 1069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71" name="グループ化 1070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073" name="四角形: 上の 2 つの角を丸める 1072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74" name="四角形: 上の 2 つの角を丸める 1073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72" name="正方形/長方形 1071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58" name="グループ化 1057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1059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0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1" name="正方形/長方形 1060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2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3" name="正方形/長方形 1062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4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691" name="グループ化 690"/>
            <p:cNvGrpSpPr/>
            <p:nvPr/>
          </p:nvGrpSpPr>
          <p:grpSpPr>
            <a:xfrm>
              <a:off x="5673012" y="1968654"/>
              <a:ext cx="900316" cy="1325799"/>
              <a:chOff x="8059980" y="2141786"/>
              <a:chExt cx="900316" cy="1325799"/>
            </a:xfrm>
          </p:grpSpPr>
          <p:grpSp>
            <p:nvGrpSpPr>
              <p:cNvPr id="692" name="グループ化 691"/>
              <p:cNvGrpSpPr/>
              <p:nvPr/>
            </p:nvGrpSpPr>
            <p:grpSpPr>
              <a:xfrm>
                <a:off x="8059980" y="2141786"/>
                <a:ext cx="750459" cy="1325799"/>
                <a:chOff x="8059980" y="389186"/>
                <a:chExt cx="750459" cy="1325799"/>
              </a:xfrm>
            </p:grpSpPr>
            <p:sp>
              <p:nvSpPr>
                <p:cNvPr id="697" name="フリーフォーム: 図形 696"/>
                <p:cNvSpPr/>
                <p:nvPr/>
              </p:nvSpPr>
              <p:spPr>
                <a:xfrm>
                  <a:off x="80599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8" name="グループ化 697"/>
                <p:cNvGrpSpPr/>
                <p:nvPr/>
              </p:nvGrpSpPr>
              <p:grpSpPr>
                <a:xfrm>
                  <a:off x="8078541" y="389186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699" name="片側の 2 つの角を丸めた四角形 1287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0" name="フリーフォーム 1288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1" name="フリーフォーム 1196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93" name="フリーフォーム 1917"/>
              <p:cNvSpPr/>
              <p:nvPr/>
            </p:nvSpPr>
            <p:spPr>
              <a:xfrm rot="3289711" flipH="1">
                <a:off x="8439665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4" name="グループ化 693"/>
              <p:cNvGrpSpPr/>
              <p:nvPr/>
            </p:nvGrpSpPr>
            <p:grpSpPr>
              <a:xfrm>
                <a:off x="8502974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695" name="台形 694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45" name="グループ化 1544"/>
            <p:cNvGrpSpPr/>
            <p:nvPr/>
          </p:nvGrpSpPr>
          <p:grpSpPr>
            <a:xfrm>
              <a:off x="5537015" y="3045007"/>
              <a:ext cx="930530" cy="652234"/>
              <a:chOff x="5537015" y="2295707"/>
              <a:chExt cx="930530" cy="652234"/>
            </a:xfrm>
          </p:grpSpPr>
          <p:sp>
            <p:nvSpPr>
              <p:cNvPr id="1546" name="四角形: 上の 2 つの角を丸める 1545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7" name="四角形: 上の 2 つの角を丸める 1546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8" name="平行四辺形 1547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9" name="平行四辺形 1548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0" name="四角形: 上の 2 つの角を丸める 1549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1" name="四角形: 上の 2 つの角を丸める 1550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7885907" y="3113965"/>
            <a:ext cx="1612598" cy="1210011"/>
            <a:chOff x="8949988" y="1968654"/>
            <a:chExt cx="2303712" cy="1728587"/>
          </a:xfrm>
        </p:grpSpPr>
        <p:grpSp>
          <p:nvGrpSpPr>
            <p:cNvPr id="1094" name="グループ化 1093"/>
            <p:cNvGrpSpPr/>
            <p:nvPr/>
          </p:nvGrpSpPr>
          <p:grpSpPr>
            <a:xfrm>
              <a:off x="8949988" y="2497400"/>
              <a:ext cx="2286631" cy="1199840"/>
              <a:chOff x="8949988" y="1748100"/>
              <a:chExt cx="2286631" cy="1199840"/>
            </a:xfrm>
          </p:grpSpPr>
          <p:grpSp>
            <p:nvGrpSpPr>
              <p:cNvPr id="1095" name="グループ化 1094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111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12" name="台形 111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96" name="グループ化 1095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105" name="フリーフォーム: 図形 1104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6" name="平行四辺形 1105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7" name="平行四辺形 1106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109" name="四角形: 上の 2 つの角を丸める 1108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0" name="四角形: 上の 2 つの角を丸める 1109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097" name="グループ化 1096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098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9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0" name="正方形/長方形 1099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1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2" name="正方形/長方形 1101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3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4" name="正方形/長方形 1103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16" name="グループ化 715"/>
            <p:cNvGrpSpPr/>
            <p:nvPr/>
          </p:nvGrpSpPr>
          <p:grpSpPr>
            <a:xfrm>
              <a:off x="10333105" y="1968654"/>
              <a:ext cx="920595" cy="1325799"/>
              <a:chOff x="9971330" y="2141786"/>
              <a:chExt cx="920595" cy="1325799"/>
            </a:xfrm>
          </p:grpSpPr>
          <p:grpSp>
            <p:nvGrpSpPr>
              <p:cNvPr id="717" name="グループ化 716"/>
              <p:cNvGrpSpPr/>
              <p:nvPr/>
            </p:nvGrpSpPr>
            <p:grpSpPr>
              <a:xfrm>
                <a:off x="9971330" y="2141786"/>
                <a:ext cx="788203" cy="1325799"/>
                <a:chOff x="9971330" y="389186"/>
                <a:chExt cx="788203" cy="1325799"/>
              </a:xfrm>
            </p:grpSpPr>
            <p:sp>
              <p:nvSpPr>
                <p:cNvPr id="723" name="フリーフォーム: 図形 722"/>
                <p:cNvSpPr/>
                <p:nvPr/>
              </p:nvSpPr>
              <p:spPr>
                <a:xfrm>
                  <a:off x="99713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4" name="グループ化 723"/>
                <p:cNvGrpSpPr/>
                <p:nvPr/>
              </p:nvGrpSpPr>
              <p:grpSpPr>
                <a:xfrm>
                  <a:off x="9982134" y="389186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725" name="片側の 2 つの角を丸めた四角形 1296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フリーフォーム 1297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フリーフォーム 1291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18" name="フリーフォーム 1917"/>
              <p:cNvSpPr/>
              <p:nvPr/>
            </p:nvSpPr>
            <p:spPr>
              <a:xfrm rot="3289711" flipH="1">
                <a:off x="10371294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9" name="グループ化 718"/>
              <p:cNvGrpSpPr/>
              <p:nvPr/>
            </p:nvGrpSpPr>
            <p:grpSpPr>
              <a:xfrm>
                <a:off x="10434603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721" name="台形 720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2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0" name="フリーフォーム: 図形 719"/>
              <p:cNvSpPr/>
              <p:nvPr/>
            </p:nvSpPr>
            <p:spPr>
              <a:xfrm>
                <a:off x="10522326" y="2751543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52" name="グループ化 1551"/>
            <p:cNvGrpSpPr/>
            <p:nvPr/>
          </p:nvGrpSpPr>
          <p:grpSpPr>
            <a:xfrm>
              <a:off x="10237340" y="3045007"/>
              <a:ext cx="930530" cy="652234"/>
              <a:chOff x="1767006" y="2010603"/>
              <a:chExt cx="848972" cy="739218"/>
            </a:xfrm>
          </p:grpSpPr>
          <p:sp>
            <p:nvSpPr>
              <p:cNvPr id="1553" name="四角形: 上の 2 つの角を丸める 1552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4" name="四角形: 上の 2 つの角を丸める 1553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5" name="平行四辺形 1554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6" name="平行四辺形 1555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7" name="四角形: 上の 2 つの角を丸める 1556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8" name="四角形: 上の 2 つの角を丸める 1557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07495" y="1219519"/>
            <a:ext cx="1566595" cy="1189654"/>
            <a:chOff x="-511968" y="-77808"/>
            <a:chExt cx="2237993" cy="1699506"/>
          </a:xfrm>
        </p:grpSpPr>
        <p:grpSp>
          <p:nvGrpSpPr>
            <p:cNvPr id="1120" name="グループ化 1119"/>
            <p:cNvGrpSpPr/>
            <p:nvPr/>
          </p:nvGrpSpPr>
          <p:grpSpPr>
            <a:xfrm>
              <a:off x="-511968" y="159732"/>
              <a:ext cx="2237993" cy="1461965"/>
              <a:chOff x="592932" y="1815303"/>
              <a:chExt cx="2433742" cy="1589838"/>
            </a:xfrm>
          </p:grpSpPr>
          <p:grpSp>
            <p:nvGrpSpPr>
              <p:cNvPr id="1121" name="グループ化 1120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1154" name="正方形/長方形 1153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5" name="正方形/長方形 1154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6" name="正方形/長方形 1155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7" name="正方形/長方形 1156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8" name="正方形/長方形 1157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22" name="グループ化 1121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1123" name="グループ化 1122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1150" name="グループ化 1149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152" name="正方形/長方形 1151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53" name="正方形/長方形 1152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151" name="正方形/長方形 1150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124" name="グループ化 1123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125" name="グループ化 1124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1144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5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6" name="五角形 1145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7" name="五角形 1146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8" name="台形 1147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9" name="台形 1148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126" name="グループ化 1125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1137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38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39" name="正方形/長方形 1138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0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1" name="正方形/長方形 1140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2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3" name="正方形/長方形 1142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127" name="グループ化 1126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135" name="平行四辺形 1134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36" name="平行四辺形 1135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128" name="正方形/長方形 1127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29" name="正方形/長方形 1128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0" name="正方形/長方形 1129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31" name="グループ化 1130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133" name="四角形: 上の 2 つの角を丸める 1132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34" name="四角形: 上の 2 つの角を丸める 1133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132" name="正方形/長方形 1131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08" name="グループ化 607"/>
            <p:cNvGrpSpPr/>
            <p:nvPr/>
          </p:nvGrpSpPr>
          <p:grpSpPr>
            <a:xfrm>
              <a:off x="928404" y="-77808"/>
              <a:ext cx="747344" cy="1297795"/>
              <a:chOff x="6123230" y="417190"/>
              <a:chExt cx="747344" cy="1297795"/>
            </a:xfrm>
          </p:grpSpPr>
          <p:sp>
            <p:nvSpPr>
              <p:cNvPr id="609" name="フリーフォーム: 図形 608"/>
              <p:cNvSpPr/>
              <p:nvPr/>
            </p:nvSpPr>
            <p:spPr>
              <a:xfrm flipH="1">
                <a:off x="67145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0" name="グループ化 609"/>
              <p:cNvGrpSpPr/>
              <p:nvPr/>
            </p:nvGrpSpPr>
            <p:grpSpPr>
              <a:xfrm>
                <a:off x="6123230" y="417190"/>
                <a:ext cx="747344" cy="1297795"/>
                <a:chOff x="6123230" y="417190"/>
                <a:chExt cx="747344" cy="1297795"/>
              </a:xfrm>
            </p:grpSpPr>
            <p:sp>
              <p:nvSpPr>
                <p:cNvPr id="611" name="フリーフォーム: 図形 610"/>
                <p:cNvSpPr/>
                <p:nvPr/>
              </p:nvSpPr>
              <p:spPr>
                <a:xfrm>
                  <a:off x="61232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2" name="グループ化 611"/>
                <p:cNvGrpSpPr/>
                <p:nvPr/>
              </p:nvGrpSpPr>
              <p:grpSpPr>
                <a:xfrm>
                  <a:off x="6179548" y="417190"/>
                  <a:ext cx="691026" cy="1297795"/>
                  <a:chOff x="6179548" y="4718582"/>
                  <a:chExt cx="691026" cy="1297795"/>
                </a:xfrm>
              </p:grpSpPr>
              <p:sp>
                <p:nvSpPr>
                  <p:cNvPr id="613" name="円/楕円 544"/>
                  <p:cNvSpPr/>
                  <p:nvPr/>
                </p:nvSpPr>
                <p:spPr>
                  <a:xfrm rot="900000" flipH="1">
                    <a:off x="6695639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4" name="フリーフォーム 1280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6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7" name="フリーフォーム 1160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18" name="グループ化 617"/>
                  <p:cNvGrpSpPr/>
                  <p:nvPr/>
                </p:nvGrpSpPr>
                <p:grpSpPr>
                  <a:xfrm>
                    <a:off x="6282036" y="5112944"/>
                    <a:ext cx="516222" cy="259012"/>
                    <a:chOff x="6359026" y="5897839"/>
                    <a:chExt cx="516222" cy="259012"/>
                  </a:xfrm>
                  <a:pattFill prst="plaid">
                    <a:fgClr>
                      <a:srgbClr val="FFCC99"/>
                    </a:fgClr>
                    <a:bgClr>
                      <a:srgbClr val="FF3399"/>
                    </a:bgClr>
                  </a:pattFill>
                </p:grpSpPr>
                <p:sp>
                  <p:nvSpPr>
                    <p:cNvPr id="619" name="楕円 1649"/>
                    <p:cNvSpPr/>
                    <p:nvPr/>
                  </p:nvSpPr>
                  <p:spPr>
                    <a:xfrm>
                      <a:off x="6359026" y="5897839"/>
                      <a:ext cx="263711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0" name="楕円 1649"/>
                    <p:cNvSpPr/>
                    <p:nvPr/>
                  </p:nvSpPr>
                  <p:spPr>
                    <a:xfrm flipH="1">
                      <a:off x="6644776" y="5897839"/>
                      <a:ext cx="230472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1" name="楕円 620"/>
                    <p:cNvSpPr/>
                    <p:nvPr/>
                  </p:nvSpPr>
                  <p:spPr>
                    <a:xfrm>
                      <a:off x="6544756" y="5938839"/>
                      <a:ext cx="170806" cy="177010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559" name="グループ化 1558"/>
            <p:cNvGrpSpPr/>
            <p:nvPr/>
          </p:nvGrpSpPr>
          <p:grpSpPr>
            <a:xfrm>
              <a:off x="775384" y="969464"/>
              <a:ext cx="930530" cy="652234"/>
              <a:chOff x="1767006" y="2010603"/>
              <a:chExt cx="848972" cy="739218"/>
            </a:xfrm>
          </p:grpSpPr>
          <p:sp>
            <p:nvSpPr>
              <p:cNvPr id="1560" name="四角形: 上の 2 つの角を丸める 1559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1" name="四角形: 上の 2 つの角を丸める 1560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2" name="平行四辺形 1561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3" name="平行四辺形 1562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4" name="四角形: 上の 2 つの角を丸める 1563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5" name="四角形: 上の 2 つの角を丸める 1564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2284031" y="1199520"/>
            <a:ext cx="1578259" cy="1203654"/>
            <a:chOff x="1845245" y="-97807"/>
            <a:chExt cx="2254656" cy="1719505"/>
          </a:xfrm>
        </p:grpSpPr>
        <p:grpSp>
          <p:nvGrpSpPr>
            <p:cNvPr id="1166" name="グループ化 1165"/>
            <p:cNvGrpSpPr/>
            <p:nvPr/>
          </p:nvGrpSpPr>
          <p:grpSpPr>
            <a:xfrm>
              <a:off x="1845245" y="421857"/>
              <a:ext cx="2237993" cy="1199841"/>
              <a:chOff x="1845245" y="1748100"/>
              <a:chExt cx="2237993" cy="1199841"/>
            </a:xfrm>
          </p:grpSpPr>
          <p:grpSp>
            <p:nvGrpSpPr>
              <p:cNvPr id="1167" name="グループ化 1166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1187" name="正方形/長方形 1186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88" name="正方形/長方形 1187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89" name="正方形/長方形 1188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68" name="グループ化 1167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1185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86" name="台形 118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69" name="グループ化 1168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1170" name="グループ化 1169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1179" name="フリーフォーム: 図形 1178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0" name="平行四辺形 1179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1" name="平行四辺形 1180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82" name="グループ化 1181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183" name="四角形: 上の 2 つの角を丸める 1182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84" name="四角形: 上の 2 つの角を丸める 1183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71" name="グループ化 1170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1172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3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4" name="正方形/長方形 1173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5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6" name="正方形/長方形 1175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7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8" name="正方形/長方形 1177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22" name="グループ化 621"/>
            <p:cNvGrpSpPr/>
            <p:nvPr/>
          </p:nvGrpSpPr>
          <p:grpSpPr>
            <a:xfrm>
              <a:off x="3313708" y="-97807"/>
              <a:ext cx="786193" cy="1317794"/>
              <a:chOff x="7107480" y="397191"/>
              <a:chExt cx="786193" cy="1317794"/>
            </a:xfrm>
          </p:grpSpPr>
          <p:sp>
            <p:nvSpPr>
              <p:cNvPr id="623" name="フリーフォーム: 図形 622"/>
              <p:cNvSpPr/>
              <p:nvPr/>
            </p:nvSpPr>
            <p:spPr>
              <a:xfrm flipH="1">
                <a:off x="768696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4" name="グループ化 623"/>
              <p:cNvGrpSpPr/>
              <p:nvPr/>
            </p:nvGrpSpPr>
            <p:grpSpPr>
              <a:xfrm>
                <a:off x="7107480" y="397191"/>
                <a:ext cx="786193" cy="1317794"/>
                <a:chOff x="7107480" y="397191"/>
                <a:chExt cx="786193" cy="1317794"/>
              </a:xfrm>
            </p:grpSpPr>
            <p:sp>
              <p:nvSpPr>
                <p:cNvPr id="625" name="フリーフォーム: 図形 624"/>
                <p:cNvSpPr/>
                <p:nvPr/>
              </p:nvSpPr>
              <p:spPr>
                <a:xfrm>
                  <a:off x="71074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6" name="グループ化 625"/>
                <p:cNvGrpSpPr/>
                <p:nvPr/>
              </p:nvGrpSpPr>
              <p:grpSpPr>
                <a:xfrm>
                  <a:off x="7157173" y="397191"/>
                  <a:ext cx="736500" cy="1317794"/>
                  <a:chOff x="7157173" y="4698583"/>
                  <a:chExt cx="736500" cy="1317794"/>
                </a:xfrm>
              </p:grpSpPr>
              <p:sp>
                <p:nvSpPr>
                  <p:cNvPr id="627" name="片側の 2 つの角を丸めた四角形 1186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8" name="円/楕円 689"/>
                  <p:cNvSpPr/>
                  <p:nvPr/>
                </p:nvSpPr>
                <p:spPr>
                  <a:xfrm rot="900000" flipH="1">
                    <a:off x="7718738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9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0" name="片側の 2 つの角を丸めた四角形 1283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1" name="フリーフォーム 1284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2" name="フローチャート: 論理積ゲート 213"/>
                  <p:cNvSpPr/>
                  <p:nvPr/>
                </p:nvSpPr>
                <p:spPr>
                  <a:xfrm rot="16200000">
                    <a:off x="7157173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66" name="グループ化 1565"/>
            <p:cNvGrpSpPr/>
            <p:nvPr/>
          </p:nvGrpSpPr>
          <p:grpSpPr>
            <a:xfrm>
              <a:off x="3155457" y="969464"/>
              <a:ext cx="930530" cy="652234"/>
              <a:chOff x="1767006" y="2010603"/>
              <a:chExt cx="848972" cy="739218"/>
            </a:xfrm>
          </p:grpSpPr>
          <p:sp>
            <p:nvSpPr>
              <p:cNvPr id="1567" name="四角形: 上の 2 つの角を丸める 1566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8" name="四角形: 上の 2 つの角を丸める 1567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69" name="平行四辺形 1568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0" name="平行四辺形 1569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1" name="四角形: 上の 2 つの角を丸める 1570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2" name="四角形: 上の 2 つの角を丸める 1571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6040432" y="1204062"/>
            <a:ext cx="1566595" cy="1200475"/>
            <a:chOff x="6654463" y="-93266"/>
            <a:chExt cx="2237993" cy="1714964"/>
          </a:xfrm>
        </p:grpSpPr>
        <p:grpSp>
          <p:nvGrpSpPr>
            <p:cNvPr id="1197" name="グループ化 1196"/>
            <p:cNvGrpSpPr/>
            <p:nvPr/>
          </p:nvGrpSpPr>
          <p:grpSpPr>
            <a:xfrm>
              <a:off x="6654463" y="29883"/>
              <a:ext cx="2237993" cy="1591814"/>
              <a:chOff x="6654463" y="1356126"/>
              <a:chExt cx="2237993" cy="1591814"/>
            </a:xfrm>
          </p:grpSpPr>
          <p:grpSp>
            <p:nvGrpSpPr>
              <p:cNvPr id="1198" name="グループ化 1197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1238" name="グループ化 1237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248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9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239" name="グループ化 1238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244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45" name="グループ化 1244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246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47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240" name="グループ化 1239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242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3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241" name="台形 1240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99" name="グループ化 1198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1200" name="グループ化 1199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233" name="正方形/長方形 1232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4" name="正方形/長方形 1233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5" name="正方形/長方形 1234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6" name="正方形/長方形 1235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7" name="正方形/長方形 1236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201" name="グループ化 1200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202" name="グループ化 1201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229" name="グループ化 1228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231" name="正方形/長方形 1230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32" name="正方形/長方形 1231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230" name="正方形/長方形 1229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203" name="グループ化 1202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204" name="グループ化 1203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223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4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5" name="五角形 1224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6" name="五角形 1225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7" name="台形 1226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8" name="台形 1227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205" name="グループ化 1204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216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17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18" name="正方形/長方形 1217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19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0" name="正方形/長方形 1219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1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2" name="正方形/長方形 1221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206" name="グループ化 1205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214" name="平行四辺形 1213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15" name="平行四辺形 1214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207" name="正方形/長方形 1206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08" name="正方形/長方形 1207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09" name="正方形/長方形 1208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210" name="グループ化 1209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212" name="四角形: 上の 2 つの角を丸める 1211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13" name="四角形: 上の 2 つの角を丸める 1212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211" name="正方形/長方形 1210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649" name="グループ化 648"/>
            <p:cNvGrpSpPr/>
            <p:nvPr/>
          </p:nvGrpSpPr>
          <p:grpSpPr>
            <a:xfrm>
              <a:off x="8095196" y="-93266"/>
              <a:ext cx="770603" cy="1313253"/>
              <a:chOff x="9018830" y="401732"/>
              <a:chExt cx="770603" cy="1313253"/>
            </a:xfrm>
          </p:grpSpPr>
          <p:sp>
            <p:nvSpPr>
              <p:cNvPr id="650" name="フリーフォーム: 図形 649"/>
              <p:cNvSpPr/>
              <p:nvPr/>
            </p:nvSpPr>
            <p:spPr>
              <a:xfrm flipH="1">
                <a:off x="96101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1" name="グループ化 650"/>
              <p:cNvGrpSpPr/>
              <p:nvPr/>
            </p:nvGrpSpPr>
            <p:grpSpPr>
              <a:xfrm>
                <a:off x="9018830" y="401732"/>
                <a:ext cx="770603" cy="1313253"/>
                <a:chOff x="9018830" y="401732"/>
                <a:chExt cx="770603" cy="1313253"/>
              </a:xfrm>
            </p:grpSpPr>
            <p:sp>
              <p:nvSpPr>
                <p:cNvPr id="652" name="フリーフォーム: 図形 651"/>
                <p:cNvSpPr/>
                <p:nvPr/>
              </p:nvSpPr>
              <p:spPr>
                <a:xfrm>
                  <a:off x="90188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3" name="グループ化 652"/>
                <p:cNvGrpSpPr/>
                <p:nvPr/>
              </p:nvGrpSpPr>
              <p:grpSpPr>
                <a:xfrm>
                  <a:off x="9020777" y="401732"/>
                  <a:ext cx="768656" cy="1313253"/>
                  <a:chOff x="9020777" y="4703124"/>
                  <a:chExt cx="768656" cy="1313253"/>
                </a:xfrm>
              </p:grpSpPr>
              <p:sp>
                <p:nvSpPr>
                  <p:cNvPr id="654" name="円/楕円 689"/>
                  <p:cNvSpPr/>
                  <p:nvPr/>
                </p:nvSpPr>
                <p:spPr>
                  <a:xfrm rot="20700000">
                    <a:off x="9053349" y="5036231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5" name="円/楕円 690"/>
                  <p:cNvSpPr/>
                  <p:nvPr/>
                </p:nvSpPr>
                <p:spPr>
                  <a:xfrm rot="900000" flipH="1">
                    <a:off x="9598017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6" name="片側の 2 つの角を丸めた四角形 1339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7" name="フリーフォーム 1340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フリーフォーム: 図形 657"/>
                  <p:cNvSpPr/>
                  <p:nvPr/>
                </p:nvSpPr>
                <p:spPr>
                  <a:xfrm rot="21536361">
                    <a:off x="9020777" y="4703124"/>
                    <a:ext cx="768656" cy="900989"/>
                  </a:xfrm>
                  <a:custGeom>
                    <a:avLst/>
                    <a:gdLst>
                      <a:gd name="connsiteX0" fmla="*/ 637401 w 768656"/>
                      <a:gd name="connsiteY0" fmla="*/ 744824 h 900989"/>
                      <a:gd name="connsiteX1" fmla="*/ 638588 w 768656"/>
                      <a:gd name="connsiteY1" fmla="*/ 747509 h 900989"/>
                      <a:gd name="connsiteX2" fmla="*/ 643065 w 768656"/>
                      <a:gd name="connsiteY2" fmla="*/ 754082 h 900989"/>
                      <a:gd name="connsiteX3" fmla="*/ 134106 w 768656"/>
                      <a:gd name="connsiteY3" fmla="*/ 735506 h 900989"/>
                      <a:gd name="connsiteX4" fmla="*/ 128104 w 768656"/>
                      <a:gd name="connsiteY4" fmla="*/ 744548 h 900989"/>
                      <a:gd name="connsiteX5" fmla="*/ 132821 w 768656"/>
                      <a:gd name="connsiteY5" fmla="*/ 738145 h 900989"/>
                      <a:gd name="connsiteX6" fmla="*/ 394806 w 768656"/>
                      <a:gd name="connsiteY6" fmla="*/ 57 h 900989"/>
                      <a:gd name="connsiteX7" fmla="*/ 718474 w 768656"/>
                      <a:gd name="connsiteY7" fmla="*/ 334498 h 900989"/>
                      <a:gd name="connsiteX8" fmla="*/ 690194 w 768656"/>
                      <a:gd name="connsiteY8" fmla="*/ 461821 h 900989"/>
                      <a:gd name="connsiteX9" fmla="*/ 681285 w 768656"/>
                      <a:gd name="connsiteY9" fmla="*/ 477470 h 900989"/>
                      <a:gd name="connsiteX10" fmla="*/ 669423 w 768656"/>
                      <a:gd name="connsiteY10" fmla="*/ 550532 h 900989"/>
                      <a:gd name="connsiteX11" fmla="*/ 642164 w 768656"/>
                      <a:gd name="connsiteY11" fmla="*/ 613032 h 900989"/>
                      <a:gd name="connsiteX12" fmla="*/ 634785 w 768656"/>
                      <a:gd name="connsiteY12" fmla="*/ 623293 h 900989"/>
                      <a:gd name="connsiteX13" fmla="*/ 650127 w 768656"/>
                      <a:gd name="connsiteY13" fmla="*/ 670089 h 900989"/>
                      <a:gd name="connsiteX14" fmla="*/ 768656 w 768656"/>
                      <a:gd name="connsiteY14" fmla="*/ 824286 h 900989"/>
                      <a:gd name="connsiteX15" fmla="*/ 768655 w 768656"/>
                      <a:gd name="connsiteY15" fmla="*/ 824286 h 900989"/>
                      <a:gd name="connsiteX16" fmla="*/ 685211 w 768656"/>
                      <a:gd name="connsiteY16" fmla="*/ 799592 h 900989"/>
                      <a:gd name="connsiteX17" fmla="*/ 646487 w 768656"/>
                      <a:gd name="connsiteY17" fmla="*/ 759109 h 900989"/>
                      <a:gd name="connsiteX18" fmla="*/ 675859 w 768656"/>
                      <a:gd name="connsiteY18" fmla="*/ 802237 h 900989"/>
                      <a:gd name="connsiteX19" fmla="*/ 718411 w 768656"/>
                      <a:gd name="connsiteY19" fmla="*/ 840178 h 900989"/>
                      <a:gd name="connsiteX20" fmla="*/ 718410 w 768656"/>
                      <a:gd name="connsiteY20" fmla="*/ 840178 h 900989"/>
                      <a:gd name="connsiteX21" fmla="*/ 599131 w 768656"/>
                      <a:gd name="connsiteY21" fmla="*/ 767271 h 900989"/>
                      <a:gd name="connsiteX22" fmla="*/ 591440 w 768656"/>
                      <a:gd name="connsiteY22" fmla="*/ 752972 h 900989"/>
                      <a:gd name="connsiteX23" fmla="*/ 593302 w 768656"/>
                      <a:gd name="connsiteY23" fmla="*/ 758165 h 900989"/>
                      <a:gd name="connsiteX24" fmla="*/ 666282 w 768656"/>
                      <a:gd name="connsiteY24" fmla="*/ 856315 h 900989"/>
                      <a:gd name="connsiteX25" fmla="*/ 666280 w 768656"/>
                      <a:gd name="connsiteY25" fmla="*/ 856315 h 900989"/>
                      <a:gd name="connsiteX26" fmla="*/ 563259 w 768656"/>
                      <a:gd name="connsiteY26" fmla="*/ 792247 h 900989"/>
                      <a:gd name="connsiteX27" fmla="*/ 540555 w 768656"/>
                      <a:gd name="connsiteY27" fmla="*/ 745657 h 900989"/>
                      <a:gd name="connsiteX28" fmla="*/ 554670 w 768656"/>
                      <a:gd name="connsiteY28" fmla="*/ 783697 h 900989"/>
                      <a:gd name="connsiteX29" fmla="*/ 628720 w 768656"/>
                      <a:gd name="connsiteY29" fmla="*/ 881041 h 900989"/>
                      <a:gd name="connsiteX30" fmla="*/ 628719 w 768656"/>
                      <a:gd name="connsiteY30" fmla="*/ 881041 h 900989"/>
                      <a:gd name="connsiteX31" fmla="*/ 525003 w 768656"/>
                      <a:gd name="connsiteY31" fmla="*/ 818105 h 900989"/>
                      <a:gd name="connsiteX32" fmla="*/ 504641 w 768656"/>
                      <a:gd name="connsiteY32" fmla="*/ 777457 h 900989"/>
                      <a:gd name="connsiteX33" fmla="*/ 508427 w 768656"/>
                      <a:gd name="connsiteY33" fmla="*/ 789707 h 900989"/>
                      <a:gd name="connsiteX34" fmla="*/ 576972 w 768656"/>
                      <a:gd name="connsiteY34" fmla="*/ 891004 h 900989"/>
                      <a:gd name="connsiteX35" fmla="*/ 576971 w 768656"/>
                      <a:gd name="connsiteY35" fmla="*/ 891004 h 900989"/>
                      <a:gd name="connsiteX36" fmla="*/ 476899 w 768656"/>
                      <a:gd name="connsiteY36" fmla="*/ 822420 h 900989"/>
                      <a:gd name="connsiteX37" fmla="*/ 458955 w 768656"/>
                      <a:gd name="connsiteY37" fmla="*/ 781017 h 900989"/>
                      <a:gd name="connsiteX38" fmla="*/ 462212 w 768656"/>
                      <a:gd name="connsiteY38" fmla="*/ 795042 h 900989"/>
                      <a:gd name="connsiteX39" fmla="*/ 523323 w 768656"/>
                      <a:gd name="connsiteY39" fmla="*/ 900989 h 900989"/>
                      <a:gd name="connsiteX40" fmla="*/ 523322 w 768656"/>
                      <a:gd name="connsiteY40" fmla="*/ 900989 h 900989"/>
                      <a:gd name="connsiteX41" fmla="*/ 428420 w 768656"/>
                      <a:gd name="connsiteY41" fmla="*/ 825412 h 900989"/>
                      <a:gd name="connsiteX42" fmla="*/ 406816 w 768656"/>
                      <a:gd name="connsiteY42" fmla="*/ 763807 h 900989"/>
                      <a:gd name="connsiteX43" fmla="*/ 380623 w 768656"/>
                      <a:gd name="connsiteY43" fmla="*/ 766102 h 900989"/>
                      <a:gd name="connsiteX44" fmla="*/ 363372 w 768656"/>
                      <a:gd name="connsiteY44" fmla="*/ 764174 h 900989"/>
                      <a:gd name="connsiteX45" fmla="*/ 339961 w 768656"/>
                      <a:gd name="connsiteY45" fmla="*/ 823774 h 900989"/>
                      <a:gd name="connsiteX46" fmla="*/ 242326 w 768656"/>
                      <a:gd name="connsiteY46" fmla="*/ 895787 h 900989"/>
                      <a:gd name="connsiteX47" fmla="*/ 242325 w 768656"/>
                      <a:gd name="connsiteY47" fmla="*/ 895787 h 900989"/>
                      <a:gd name="connsiteX48" fmla="*/ 307316 w 768656"/>
                      <a:gd name="connsiteY48" fmla="*/ 792174 h 900989"/>
                      <a:gd name="connsiteX49" fmla="*/ 311091 w 768656"/>
                      <a:gd name="connsiteY49" fmla="*/ 778278 h 900989"/>
                      <a:gd name="connsiteX50" fmla="*/ 291625 w 768656"/>
                      <a:gd name="connsiteY50" fmla="*/ 818989 h 900989"/>
                      <a:gd name="connsiteX51" fmla="*/ 189084 w 768656"/>
                      <a:gd name="connsiteY51" fmla="*/ 883823 h 900989"/>
                      <a:gd name="connsiteX52" fmla="*/ 189083 w 768656"/>
                      <a:gd name="connsiteY52" fmla="*/ 883823 h 900989"/>
                      <a:gd name="connsiteX53" fmla="*/ 261330 w 768656"/>
                      <a:gd name="connsiteY53" fmla="*/ 785132 h 900989"/>
                      <a:gd name="connsiteX54" fmla="*/ 265569 w 768656"/>
                      <a:gd name="connsiteY54" fmla="*/ 773030 h 900989"/>
                      <a:gd name="connsiteX55" fmla="*/ 243715 w 768656"/>
                      <a:gd name="connsiteY55" fmla="*/ 812898 h 900989"/>
                      <a:gd name="connsiteX56" fmla="*/ 137739 w 768656"/>
                      <a:gd name="connsiteY56" fmla="*/ 871951 h 900989"/>
                      <a:gd name="connsiteX57" fmla="*/ 137738 w 768656"/>
                      <a:gd name="connsiteY57" fmla="*/ 871951 h 900989"/>
                      <a:gd name="connsiteX58" fmla="*/ 215342 w 768656"/>
                      <a:gd name="connsiteY58" fmla="*/ 777414 h 900989"/>
                      <a:gd name="connsiteX59" fmla="*/ 230853 w 768656"/>
                      <a:gd name="connsiteY59" fmla="*/ 739926 h 900989"/>
                      <a:gd name="connsiteX60" fmla="*/ 206442 w 768656"/>
                      <a:gd name="connsiteY60" fmla="*/ 785641 h 900989"/>
                      <a:gd name="connsiteX61" fmla="*/ 101119 w 768656"/>
                      <a:gd name="connsiteY61" fmla="*/ 845852 h 900989"/>
                      <a:gd name="connsiteX62" fmla="*/ 101118 w 768656"/>
                      <a:gd name="connsiteY62" fmla="*/ 845851 h 900989"/>
                      <a:gd name="connsiteX63" fmla="*/ 177681 w 768656"/>
                      <a:gd name="connsiteY63" fmla="*/ 750470 h 900989"/>
                      <a:gd name="connsiteX64" fmla="*/ 179734 w 768656"/>
                      <a:gd name="connsiteY64" fmla="*/ 745351 h 900989"/>
                      <a:gd name="connsiteX65" fmla="*/ 171519 w 768656"/>
                      <a:gd name="connsiteY65" fmla="*/ 759354 h 900989"/>
                      <a:gd name="connsiteX66" fmla="*/ 49623 w 768656"/>
                      <a:gd name="connsiteY66" fmla="*/ 827796 h 900989"/>
                      <a:gd name="connsiteX67" fmla="*/ 49622 w 768656"/>
                      <a:gd name="connsiteY67" fmla="*/ 827796 h 900989"/>
                      <a:gd name="connsiteX68" fmla="*/ 93549 w 768656"/>
                      <a:gd name="connsiteY68" fmla="*/ 791456 h 900989"/>
                      <a:gd name="connsiteX69" fmla="*/ 124497 w 768656"/>
                      <a:gd name="connsiteY69" fmla="*/ 749445 h 900989"/>
                      <a:gd name="connsiteX70" fmla="*/ 84303 w 768656"/>
                      <a:gd name="connsiteY70" fmla="*/ 788467 h 900989"/>
                      <a:gd name="connsiteX71" fmla="*/ 1 w 768656"/>
                      <a:gd name="connsiteY71" fmla="*/ 810055 h 900989"/>
                      <a:gd name="connsiteX72" fmla="*/ 0 w 768656"/>
                      <a:gd name="connsiteY72" fmla="*/ 810055 h 900989"/>
                      <a:gd name="connsiteX73" fmla="*/ 124155 w 768656"/>
                      <a:gd name="connsiteY73" fmla="*/ 660351 h 900989"/>
                      <a:gd name="connsiteX74" fmla="*/ 138192 w 768656"/>
                      <a:gd name="connsiteY74" fmla="*/ 622351 h 900989"/>
                      <a:gd name="connsiteX75" fmla="*/ 128470 w 768656"/>
                      <a:gd name="connsiteY75" fmla="*/ 610055 h 900989"/>
                      <a:gd name="connsiteX76" fmla="*/ 93213 w 768656"/>
                      <a:gd name="connsiteY76" fmla="*/ 509732 h 900989"/>
                      <a:gd name="connsiteX77" fmla="*/ 89721 w 768656"/>
                      <a:gd name="connsiteY77" fmla="*/ 464369 h 900989"/>
                      <a:gd name="connsiteX78" fmla="*/ 82528 w 768656"/>
                      <a:gd name="connsiteY78" fmla="*/ 450571 h 900989"/>
                      <a:gd name="connsiteX79" fmla="*/ 58981 w 768656"/>
                      <a:gd name="connsiteY79" fmla="*/ 322288 h 900989"/>
                      <a:gd name="connsiteX80" fmla="*/ 394806 w 768656"/>
                      <a:gd name="connsiteY80" fmla="*/ 57 h 900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</a:cxnLst>
                    <a:rect l="l" t="t" r="r" b="b"/>
                    <a:pathLst>
                      <a:path w="768656" h="900989">
                        <a:moveTo>
                          <a:pt x="637401" y="744824"/>
                        </a:moveTo>
                        <a:lnTo>
                          <a:pt x="638588" y="747509"/>
                        </a:lnTo>
                        <a:lnTo>
                          <a:pt x="643065" y="754082"/>
                        </a:lnTo>
                        <a:close/>
                        <a:moveTo>
                          <a:pt x="134106" y="735506"/>
                        </a:moveTo>
                        <a:lnTo>
                          <a:pt x="128104" y="744548"/>
                        </a:lnTo>
                        <a:lnTo>
                          <a:pt x="132821" y="738145"/>
                        </a:lnTo>
                        <a:close/>
                        <a:moveTo>
                          <a:pt x="394806" y="57"/>
                        </a:moveTo>
                        <a:cubicBezTo>
                          <a:pt x="576920" y="3429"/>
                          <a:pt x="721831" y="153163"/>
                          <a:pt x="718474" y="334498"/>
                        </a:cubicBezTo>
                        <a:cubicBezTo>
                          <a:pt x="717634" y="379831"/>
                          <a:pt x="707607" y="422849"/>
                          <a:pt x="690194" y="461821"/>
                        </a:cubicBezTo>
                        <a:lnTo>
                          <a:pt x="681285" y="477470"/>
                        </a:lnTo>
                        <a:lnTo>
                          <a:pt x="669423" y="550532"/>
                        </a:lnTo>
                        <a:cubicBezTo>
                          <a:pt x="662480" y="572555"/>
                          <a:pt x="653297" y="593487"/>
                          <a:pt x="642164" y="613032"/>
                        </a:cubicBezTo>
                        <a:lnTo>
                          <a:pt x="634785" y="623293"/>
                        </a:lnTo>
                        <a:lnTo>
                          <a:pt x="650127" y="670089"/>
                        </a:lnTo>
                        <a:cubicBezTo>
                          <a:pt x="679810" y="741755"/>
                          <a:pt x="722632" y="798469"/>
                          <a:pt x="768656" y="824286"/>
                        </a:cubicBezTo>
                        <a:lnTo>
                          <a:pt x="768655" y="824286"/>
                        </a:lnTo>
                        <a:cubicBezTo>
                          <a:pt x="741677" y="830982"/>
                          <a:pt x="712702" y="821435"/>
                          <a:pt x="685211" y="799592"/>
                        </a:cubicBezTo>
                        <a:lnTo>
                          <a:pt x="646487" y="759109"/>
                        </a:lnTo>
                        <a:lnTo>
                          <a:pt x="675859" y="802237"/>
                        </a:lnTo>
                        <a:cubicBezTo>
                          <a:pt x="689275" y="817886"/>
                          <a:pt x="703570" y="830736"/>
                          <a:pt x="718411" y="840178"/>
                        </a:cubicBezTo>
                        <a:lnTo>
                          <a:pt x="718410" y="840178"/>
                        </a:lnTo>
                        <a:cubicBezTo>
                          <a:pt x="677450" y="847965"/>
                          <a:pt x="634025" y="819013"/>
                          <a:pt x="599131" y="767271"/>
                        </a:cubicBezTo>
                        <a:lnTo>
                          <a:pt x="591440" y="752972"/>
                        </a:lnTo>
                        <a:lnTo>
                          <a:pt x="593302" y="758165"/>
                        </a:lnTo>
                        <a:cubicBezTo>
                          <a:pt x="612928" y="800949"/>
                          <a:pt x="638028" y="835352"/>
                          <a:pt x="666282" y="856315"/>
                        </a:cubicBezTo>
                        <a:lnTo>
                          <a:pt x="666280" y="856315"/>
                        </a:lnTo>
                        <a:cubicBezTo>
                          <a:pt x="629469" y="860611"/>
                          <a:pt x="592794" y="835812"/>
                          <a:pt x="563259" y="792247"/>
                        </a:cubicBezTo>
                        <a:lnTo>
                          <a:pt x="540555" y="745657"/>
                        </a:lnTo>
                        <a:lnTo>
                          <a:pt x="554670" y="783697"/>
                        </a:lnTo>
                        <a:cubicBezTo>
                          <a:pt x="574764" y="826263"/>
                          <a:pt x="600239" y="860389"/>
                          <a:pt x="628720" y="881041"/>
                        </a:cubicBezTo>
                        <a:lnTo>
                          <a:pt x="628719" y="881041"/>
                        </a:lnTo>
                        <a:cubicBezTo>
                          <a:pt x="591957" y="885740"/>
                          <a:pt x="555013" y="861345"/>
                          <a:pt x="525003" y="818105"/>
                        </a:cubicBezTo>
                        <a:lnTo>
                          <a:pt x="504641" y="777457"/>
                        </a:lnTo>
                        <a:lnTo>
                          <a:pt x="508427" y="789707"/>
                        </a:lnTo>
                        <a:cubicBezTo>
                          <a:pt x="526133" y="833321"/>
                          <a:pt x="549678" y="868806"/>
                          <a:pt x="576972" y="891004"/>
                        </a:cubicBezTo>
                        <a:lnTo>
                          <a:pt x="576971" y="891004"/>
                        </a:lnTo>
                        <a:cubicBezTo>
                          <a:pt x="540006" y="893659"/>
                          <a:pt x="504469" y="867255"/>
                          <a:pt x="476899" y="822420"/>
                        </a:cubicBezTo>
                        <a:lnTo>
                          <a:pt x="458955" y="781017"/>
                        </a:lnTo>
                        <a:lnTo>
                          <a:pt x="462212" y="795042"/>
                        </a:lnTo>
                        <a:cubicBezTo>
                          <a:pt x="476746" y="839812"/>
                          <a:pt x="497690" y="876893"/>
                          <a:pt x="523323" y="900989"/>
                        </a:cubicBezTo>
                        <a:lnTo>
                          <a:pt x="523322" y="900989"/>
                        </a:lnTo>
                        <a:cubicBezTo>
                          <a:pt x="486261" y="900989"/>
                          <a:pt x="452708" y="872107"/>
                          <a:pt x="428420" y="825412"/>
                        </a:cubicBezTo>
                        <a:lnTo>
                          <a:pt x="406816" y="763807"/>
                        </a:lnTo>
                        <a:lnTo>
                          <a:pt x="380623" y="766102"/>
                        </a:lnTo>
                        <a:lnTo>
                          <a:pt x="363372" y="764174"/>
                        </a:lnTo>
                        <a:lnTo>
                          <a:pt x="339961" y="823774"/>
                        </a:lnTo>
                        <a:cubicBezTo>
                          <a:pt x="313961" y="869539"/>
                          <a:pt x="279362" y="897158"/>
                          <a:pt x="242326" y="895787"/>
                        </a:cubicBezTo>
                        <a:lnTo>
                          <a:pt x="242325" y="895787"/>
                        </a:lnTo>
                        <a:cubicBezTo>
                          <a:pt x="268833" y="872656"/>
                          <a:pt x="291134" y="836376"/>
                          <a:pt x="307316" y="792174"/>
                        </a:cubicBezTo>
                        <a:lnTo>
                          <a:pt x="311091" y="778278"/>
                        </a:lnTo>
                        <a:lnTo>
                          <a:pt x="291625" y="818989"/>
                        </a:lnTo>
                        <a:cubicBezTo>
                          <a:pt x="262415" y="862774"/>
                          <a:pt x="225926" y="887845"/>
                          <a:pt x="189084" y="883823"/>
                        </a:cubicBezTo>
                        <a:lnTo>
                          <a:pt x="189083" y="883823"/>
                        </a:lnTo>
                        <a:cubicBezTo>
                          <a:pt x="217179" y="862650"/>
                          <a:pt x="242022" y="828061"/>
                          <a:pt x="261330" y="785132"/>
                        </a:cubicBezTo>
                        <a:lnTo>
                          <a:pt x="265569" y="773030"/>
                        </a:lnTo>
                        <a:lnTo>
                          <a:pt x="243715" y="812898"/>
                        </a:lnTo>
                        <a:cubicBezTo>
                          <a:pt x="212124" y="854996"/>
                          <a:pt x="174303" y="878007"/>
                          <a:pt x="137739" y="871951"/>
                        </a:cubicBezTo>
                        <a:lnTo>
                          <a:pt x="137738" y="871951"/>
                        </a:lnTo>
                        <a:cubicBezTo>
                          <a:pt x="166965" y="852368"/>
                          <a:pt x="193685" y="819208"/>
                          <a:pt x="215342" y="777414"/>
                        </a:cubicBezTo>
                        <a:lnTo>
                          <a:pt x="230853" y="739926"/>
                        </a:lnTo>
                        <a:lnTo>
                          <a:pt x="206442" y="785641"/>
                        </a:lnTo>
                        <a:cubicBezTo>
                          <a:pt x="175314" y="828083"/>
                          <a:pt x="137747" y="851507"/>
                          <a:pt x="101119" y="845852"/>
                        </a:cubicBezTo>
                        <a:lnTo>
                          <a:pt x="101118" y="845851"/>
                        </a:lnTo>
                        <a:cubicBezTo>
                          <a:pt x="130129" y="825949"/>
                          <a:pt x="156484" y="792498"/>
                          <a:pt x="177681" y="750470"/>
                        </a:cubicBezTo>
                        <a:lnTo>
                          <a:pt x="179734" y="745351"/>
                        </a:lnTo>
                        <a:lnTo>
                          <a:pt x="171519" y="759354"/>
                        </a:lnTo>
                        <a:cubicBezTo>
                          <a:pt x="134734" y="809769"/>
                          <a:pt x="90268" y="837094"/>
                          <a:pt x="49623" y="827796"/>
                        </a:cubicBezTo>
                        <a:lnTo>
                          <a:pt x="49622" y="827796"/>
                        </a:lnTo>
                        <a:cubicBezTo>
                          <a:pt x="64802" y="818910"/>
                          <a:pt x="79563" y="806597"/>
                          <a:pt x="93549" y="791456"/>
                        </a:cubicBezTo>
                        <a:lnTo>
                          <a:pt x="124497" y="749445"/>
                        </a:lnTo>
                        <a:lnTo>
                          <a:pt x="84303" y="788467"/>
                        </a:lnTo>
                        <a:cubicBezTo>
                          <a:pt x="56021" y="809278"/>
                          <a:pt x="26712" y="817745"/>
                          <a:pt x="1" y="810055"/>
                        </a:cubicBezTo>
                        <a:lnTo>
                          <a:pt x="0" y="810055"/>
                        </a:lnTo>
                        <a:cubicBezTo>
                          <a:pt x="46948" y="785959"/>
                          <a:pt x="91839" y="730869"/>
                          <a:pt x="124155" y="660351"/>
                        </a:cubicBezTo>
                        <a:lnTo>
                          <a:pt x="138192" y="622351"/>
                        </a:lnTo>
                        <a:lnTo>
                          <a:pt x="128470" y="610055"/>
                        </a:lnTo>
                        <a:cubicBezTo>
                          <a:pt x="111602" y="579491"/>
                          <a:pt x="99500" y="545667"/>
                          <a:pt x="93213" y="509732"/>
                        </a:cubicBezTo>
                        <a:lnTo>
                          <a:pt x="89721" y="464369"/>
                        </a:lnTo>
                        <a:lnTo>
                          <a:pt x="82528" y="450571"/>
                        </a:lnTo>
                        <a:cubicBezTo>
                          <a:pt x="66569" y="410981"/>
                          <a:pt x="58141" y="367622"/>
                          <a:pt x="58981" y="322288"/>
                        </a:cubicBezTo>
                        <a:cubicBezTo>
                          <a:pt x="62338" y="140953"/>
                          <a:pt x="212692" y="-3315"/>
                          <a:pt x="394806" y="5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658"/>
                  <p:cNvSpPr/>
                  <p:nvPr/>
                </p:nvSpPr>
                <p:spPr>
                  <a:xfrm>
                    <a:off x="9250601" y="5272340"/>
                    <a:ext cx="340002" cy="93189"/>
                  </a:xfrm>
                  <a:prstGeom prst="ellipse">
                    <a:avLst/>
                  </a:prstGeom>
                  <a:pattFill prst="lgCheck">
                    <a:fgClr>
                      <a:srgbClr val="FFFF00"/>
                    </a:fgClr>
                    <a:bgClr>
                      <a:srgbClr val="FFC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73" name="グループ化 1572"/>
            <p:cNvGrpSpPr/>
            <p:nvPr/>
          </p:nvGrpSpPr>
          <p:grpSpPr>
            <a:xfrm>
              <a:off x="7941815" y="969464"/>
              <a:ext cx="930530" cy="652234"/>
              <a:chOff x="1767006" y="2010603"/>
              <a:chExt cx="848972" cy="739218"/>
            </a:xfrm>
          </p:grpSpPr>
          <p:sp>
            <p:nvSpPr>
              <p:cNvPr id="1574" name="四角形: 上の 2 つの角を丸める 1573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5" name="四角形: 上の 2 つの角を丸める 1574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6" name="平行四辺形 1575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7" name="平行四辺形 1576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8" name="四角形: 上の 2 つの角を丸める 1577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79" name="四角形: 上の 2 つの角を丸める 1578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4175624" y="1191516"/>
            <a:ext cx="1568519" cy="1209257"/>
            <a:chOff x="4226803" y="-105812"/>
            <a:chExt cx="2240742" cy="1727510"/>
          </a:xfrm>
        </p:grpSpPr>
        <p:grpSp>
          <p:nvGrpSpPr>
            <p:cNvPr id="1257" name="グループ化 1256"/>
            <p:cNvGrpSpPr/>
            <p:nvPr/>
          </p:nvGrpSpPr>
          <p:grpSpPr>
            <a:xfrm>
              <a:off x="4226803" y="159732"/>
              <a:ext cx="2237993" cy="1461966"/>
              <a:chOff x="4226803" y="1485975"/>
              <a:chExt cx="2237993" cy="1461966"/>
            </a:xfrm>
          </p:grpSpPr>
          <p:grpSp>
            <p:nvGrpSpPr>
              <p:cNvPr id="1258" name="グループ化 1257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1283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4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5" name="五角形 128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6" name="五角形 128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7" name="台形 128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8" name="台形 128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1268" name="グループ化 1267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1279" name="グループ化 1278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281" name="正方形/長方形 1280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82" name="正方形/長方形 1281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280" name="正方形/長方形 1279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269" name="グループ化 1268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277" name="平行四辺形 1276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78" name="平行四辺形 1277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270" name="正方形/長方形 1269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71" name="正方形/長方形 1270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72" name="正方形/長方形 1271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273" name="グループ化 1272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275" name="四角形: 上の 2 つの角を丸める 1274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76" name="四角形: 上の 2 つの角を丸める 1275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274" name="正方形/長方形 1273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260" name="グループ化 1259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1261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2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3" name="正方形/長方形 1262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4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5" name="正方形/長方形 1264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6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7" name="正方形/長方形 1266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633" name="グループ化 632"/>
            <p:cNvGrpSpPr/>
            <p:nvPr/>
          </p:nvGrpSpPr>
          <p:grpSpPr>
            <a:xfrm>
              <a:off x="5673012" y="-105812"/>
              <a:ext cx="750459" cy="1325799"/>
              <a:chOff x="8059980" y="389186"/>
              <a:chExt cx="750459" cy="1325799"/>
            </a:xfrm>
          </p:grpSpPr>
          <p:sp>
            <p:nvSpPr>
              <p:cNvPr id="634" name="フリーフォーム: 図形 633"/>
              <p:cNvSpPr/>
              <p:nvPr/>
            </p:nvSpPr>
            <p:spPr>
              <a:xfrm flipH="1">
                <a:off x="8648170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5" name="グループ化 634"/>
              <p:cNvGrpSpPr/>
              <p:nvPr/>
            </p:nvGrpSpPr>
            <p:grpSpPr>
              <a:xfrm>
                <a:off x="8059980" y="389186"/>
                <a:ext cx="750459" cy="1325799"/>
                <a:chOff x="8059980" y="389186"/>
                <a:chExt cx="750459" cy="1325799"/>
              </a:xfrm>
            </p:grpSpPr>
            <p:sp>
              <p:nvSpPr>
                <p:cNvPr id="636" name="フリーフォーム: 図形 635"/>
                <p:cNvSpPr/>
                <p:nvPr/>
              </p:nvSpPr>
              <p:spPr>
                <a:xfrm>
                  <a:off x="80599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7" name="グループ化 636"/>
                <p:cNvGrpSpPr/>
                <p:nvPr/>
              </p:nvGrpSpPr>
              <p:grpSpPr>
                <a:xfrm>
                  <a:off x="8078541" y="389186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638" name="片側の 2 つの角を丸めた四角形 1287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9" name="フリーフォーム 1288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0" name="フリーフォーム 1196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80" name="グループ化 1579"/>
            <p:cNvGrpSpPr/>
            <p:nvPr/>
          </p:nvGrpSpPr>
          <p:grpSpPr>
            <a:xfrm>
              <a:off x="5537015" y="969464"/>
              <a:ext cx="930530" cy="652234"/>
              <a:chOff x="5537015" y="2295707"/>
              <a:chExt cx="930530" cy="652234"/>
            </a:xfrm>
          </p:grpSpPr>
          <p:sp>
            <p:nvSpPr>
              <p:cNvPr id="1581" name="四角形: 上の 2 つの角を丸める 1580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2" name="四角形: 上の 2 つの角を丸める 1581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3" name="平行四辺形 1582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4" name="平行四辺形 1583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5" name="四角形: 上の 2 つの角を丸める 1584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6" name="四角形: 上の 2 つの角を丸める 1585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7885907" y="1191516"/>
            <a:ext cx="1600642" cy="1209257"/>
            <a:chOff x="8949988" y="-105812"/>
            <a:chExt cx="2286631" cy="1727510"/>
          </a:xfrm>
        </p:grpSpPr>
        <p:grpSp>
          <p:nvGrpSpPr>
            <p:cNvPr id="1296" name="グループ化 1295"/>
            <p:cNvGrpSpPr/>
            <p:nvPr/>
          </p:nvGrpSpPr>
          <p:grpSpPr>
            <a:xfrm>
              <a:off x="8949988" y="421857"/>
              <a:ext cx="2286631" cy="1199840"/>
              <a:chOff x="8949988" y="1748100"/>
              <a:chExt cx="2286631" cy="1199840"/>
            </a:xfrm>
          </p:grpSpPr>
          <p:grpSp>
            <p:nvGrpSpPr>
              <p:cNvPr id="1297" name="グループ化 1296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313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14" name="台形 131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298" name="グループ化 1297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307" name="フリーフォーム: 図形 1306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8" name="平行四辺形 1307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9" name="平行四辺形 1308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310" name="グループ化 1309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311" name="四角形: 上の 2 つの角を丸める 1310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12" name="四角形: 上の 2 つの角を丸める 1311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299" name="グループ化 1298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300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1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2" name="正方形/長方形 1301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3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4" name="正方形/長方形 1303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5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6" name="正方形/長方形 1305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641" name="グループ化 640"/>
            <p:cNvGrpSpPr/>
            <p:nvPr/>
          </p:nvGrpSpPr>
          <p:grpSpPr>
            <a:xfrm>
              <a:off x="10333105" y="-105812"/>
              <a:ext cx="788203" cy="1325799"/>
              <a:chOff x="9971330" y="389186"/>
              <a:chExt cx="788203" cy="1325799"/>
            </a:xfrm>
          </p:grpSpPr>
          <p:sp>
            <p:nvSpPr>
              <p:cNvPr id="642" name="フリーフォーム: 図形 641"/>
              <p:cNvSpPr/>
              <p:nvPr/>
            </p:nvSpPr>
            <p:spPr>
              <a:xfrm flipH="1">
                <a:off x="105753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3" name="グループ化 642"/>
              <p:cNvGrpSpPr/>
              <p:nvPr/>
            </p:nvGrpSpPr>
            <p:grpSpPr>
              <a:xfrm>
                <a:off x="9971330" y="389186"/>
                <a:ext cx="788203" cy="1325799"/>
                <a:chOff x="9971330" y="389186"/>
                <a:chExt cx="788203" cy="1325799"/>
              </a:xfrm>
            </p:grpSpPr>
            <p:sp>
              <p:nvSpPr>
                <p:cNvPr id="644" name="フリーフォーム: 図形 643"/>
                <p:cNvSpPr/>
                <p:nvPr/>
              </p:nvSpPr>
              <p:spPr>
                <a:xfrm>
                  <a:off x="99713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5" name="グループ化 644"/>
                <p:cNvGrpSpPr/>
                <p:nvPr/>
              </p:nvGrpSpPr>
              <p:grpSpPr>
                <a:xfrm>
                  <a:off x="9982134" y="389186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646" name="片側の 2 つの角を丸めた四角形 1296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7" name="フリーフォーム 1297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フリーフォーム 1291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87" name="グループ化 1586"/>
            <p:cNvGrpSpPr/>
            <p:nvPr/>
          </p:nvGrpSpPr>
          <p:grpSpPr>
            <a:xfrm>
              <a:off x="10237340" y="969464"/>
              <a:ext cx="930530" cy="652234"/>
              <a:chOff x="1767006" y="2010603"/>
              <a:chExt cx="848972" cy="739218"/>
            </a:xfrm>
          </p:grpSpPr>
          <p:sp>
            <p:nvSpPr>
              <p:cNvPr id="1588" name="四角形: 上の 2 つの角を丸める 1587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89" name="四角形: 上の 2 つの角を丸める 1588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0" name="平行四辺形 1589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1" name="平行四辺形 1590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2" name="四角形: 上の 2 つの角を丸める 1591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3" name="四角形: 上の 2 つの角を丸める 1592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2" name="グループ化 11"/>
          <p:cNvGrpSpPr>
            <a:grpSpLocks noChangeAspect="1"/>
          </p:cNvGrpSpPr>
          <p:nvPr/>
        </p:nvGrpSpPr>
        <p:grpSpPr>
          <a:xfrm>
            <a:off x="407495" y="5077184"/>
            <a:ext cx="1648762" cy="1190106"/>
            <a:chOff x="-511968" y="4101661"/>
            <a:chExt cx="2355374" cy="1700151"/>
          </a:xfrm>
        </p:grpSpPr>
        <p:grpSp>
          <p:nvGrpSpPr>
            <p:cNvPr id="1322" name="グループ化 1321"/>
            <p:cNvGrpSpPr/>
            <p:nvPr/>
          </p:nvGrpSpPr>
          <p:grpSpPr>
            <a:xfrm>
              <a:off x="-511968" y="4339846"/>
              <a:ext cx="2237993" cy="1461965"/>
              <a:chOff x="592932" y="1815303"/>
              <a:chExt cx="2433742" cy="1589838"/>
            </a:xfrm>
          </p:grpSpPr>
          <p:grpSp>
            <p:nvGrpSpPr>
              <p:cNvPr id="1323" name="グループ化 1322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1356" name="正方形/長方形 1355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7" name="正方形/長方形 1356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8" name="正方形/長方形 1357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9" name="正方形/長方形 1358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0" name="正方形/長方形 1359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24" name="グループ化 1323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1325" name="グループ化 1324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1352" name="グループ化 1351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354" name="正方形/長方形 1353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55" name="正方形/長方形 1354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353" name="正方形/長方形 1352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326" name="グループ化 1325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327" name="グループ化 1326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1346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7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8" name="五角形 1347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9" name="五角形 1348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50" name="台形 1349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51" name="台形 1350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328" name="グループ化 1327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1339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0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1" name="正方形/長方形 1340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2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3" name="正方形/長方形 1342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4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45" name="正方形/長方形 1344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329" name="グループ化 1328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337" name="平行四辺形 1336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38" name="平行四辺形 1337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330" name="正方形/長方形 1329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1" name="正方形/長方形 1330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2" name="正方形/長方形 1331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333" name="グループ化 1332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335" name="四角形: 上の 2 つの角を丸める 1334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36" name="四角形: 上の 2 つの角を丸める 1335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334" name="正方形/長方形 1333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792" name="グループ化 791"/>
            <p:cNvGrpSpPr/>
            <p:nvPr/>
          </p:nvGrpSpPr>
          <p:grpSpPr>
            <a:xfrm>
              <a:off x="789949" y="4101661"/>
              <a:ext cx="1053457" cy="1297795"/>
              <a:chOff x="5984775" y="3819128"/>
              <a:chExt cx="1053457" cy="1297795"/>
            </a:xfrm>
          </p:grpSpPr>
          <p:grpSp>
            <p:nvGrpSpPr>
              <p:cNvPr id="793" name="グループ化 792"/>
              <p:cNvGrpSpPr/>
              <p:nvPr/>
            </p:nvGrpSpPr>
            <p:grpSpPr>
              <a:xfrm>
                <a:off x="6179548" y="3819128"/>
                <a:ext cx="704728" cy="1297795"/>
                <a:chOff x="6179548" y="4718582"/>
                <a:chExt cx="704728" cy="1297795"/>
              </a:xfrm>
            </p:grpSpPr>
            <p:sp>
              <p:nvSpPr>
                <p:cNvPr id="804" name="円/楕円 544"/>
                <p:cNvSpPr/>
                <p:nvPr/>
              </p:nvSpPr>
              <p:spPr>
                <a:xfrm rot="900000" flipH="1">
                  <a:off x="6709341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5" name="フリーフォーム 1280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7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8" name="フリーフォーム 1160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9" name="グループ化 808"/>
                <p:cNvGrpSpPr/>
                <p:nvPr/>
              </p:nvGrpSpPr>
              <p:grpSpPr>
                <a:xfrm>
                  <a:off x="6282036" y="5112944"/>
                  <a:ext cx="516222" cy="259012"/>
                  <a:chOff x="6359026" y="5897839"/>
                  <a:chExt cx="516222" cy="259012"/>
                </a:xfrm>
                <a:pattFill prst="plaid">
                  <a:fgClr>
                    <a:srgbClr val="FFCC99"/>
                  </a:fgClr>
                  <a:bgClr>
                    <a:srgbClr val="FF3399"/>
                  </a:bgClr>
                </a:pattFill>
              </p:grpSpPr>
              <p:sp>
                <p:nvSpPr>
                  <p:cNvPr id="810" name="楕円 1649"/>
                  <p:cNvSpPr/>
                  <p:nvPr/>
                </p:nvSpPr>
                <p:spPr>
                  <a:xfrm>
                    <a:off x="6359026" y="5897839"/>
                    <a:ext cx="263711" cy="259012"/>
                  </a:xfrm>
                  <a:custGeom>
                    <a:avLst/>
                    <a:gdLst>
                      <a:gd name="connsiteX0" fmla="*/ 0 w 173224"/>
                      <a:gd name="connsiteY0" fmla="*/ 129506 h 259011"/>
                      <a:gd name="connsiteX1" fmla="*/ 86612 w 173224"/>
                      <a:gd name="connsiteY1" fmla="*/ 0 h 259011"/>
                      <a:gd name="connsiteX2" fmla="*/ 173224 w 173224"/>
                      <a:gd name="connsiteY2" fmla="*/ 129506 h 259011"/>
                      <a:gd name="connsiteX3" fmla="*/ 86612 w 173224"/>
                      <a:gd name="connsiteY3" fmla="*/ 259012 h 259011"/>
                      <a:gd name="connsiteX4" fmla="*/ 0 w 173224"/>
                      <a:gd name="connsiteY4" fmla="*/ 129506 h 259011"/>
                      <a:gd name="connsiteX0" fmla="*/ 0 w 263711"/>
                      <a:gd name="connsiteY0" fmla="*/ 129506 h 259012"/>
                      <a:gd name="connsiteX1" fmla="*/ 86612 w 263711"/>
                      <a:gd name="connsiteY1" fmla="*/ 0 h 259012"/>
                      <a:gd name="connsiteX2" fmla="*/ 263711 w 263711"/>
                      <a:gd name="connsiteY2" fmla="*/ 129506 h 259012"/>
                      <a:gd name="connsiteX3" fmla="*/ 86612 w 263711"/>
                      <a:gd name="connsiteY3" fmla="*/ 259012 h 259012"/>
                      <a:gd name="connsiteX4" fmla="*/ 0 w 263711"/>
                      <a:gd name="connsiteY4" fmla="*/ 129506 h 259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711" h="259012">
                        <a:moveTo>
                          <a:pt x="0" y="129506"/>
                        </a:moveTo>
                        <a:cubicBezTo>
                          <a:pt x="0" y="57982"/>
                          <a:pt x="42660" y="0"/>
                          <a:pt x="86612" y="0"/>
                        </a:cubicBezTo>
                        <a:cubicBezTo>
                          <a:pt x="130564" y="0"/>
                          <a:pt x="263711" y="57982"/>
                          <a:pt x="263711" y="129506"/>
                        </a:cubicBezTo>
                        <a:cubicBezTo>
                          <a:pt x="263711" y="201030"/>
                          <a:pt x="130564" y="259012"/>
                          <a:pt x="86612" y="259012"/>
                        </a:cubicBezTo>
                        <a:cubicBezTo>
                          <a:pt x="42660" y="259012"/>
                          <a:pt x="0" y="201030"/>
                          <a:pt x="0" y="12950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1" name="楕円 1649"/>
                  <p:cNvSpPr/>
                  <p:nvPr/>
                </p:nvSpPr>
                <p:spPr>
                  <a:xfrm flipH="1">
                    <a:off x="6644776" y="5897839"/>
                    <a:ext cx="230472" cy="259012"/>
                  </a:xfrm>
                  <a:custGeom>
                    <a:avLst/>
                    <a:gdLst>
                      <a:gd name="connsiteX0" fmla="*/ 0 w 173224"/>
                      <a:gd name="connsiteY0" fmla="*/ 129506 h 259011"/>
                      <a:gd name="connsiteX1" fmla="*/ 86612 w 173224"/>
                      <a:gd name="connsiteY1" fmla="*/ 0 h 259011"/>
                      <a:gd name="connsiteX2" fmla="*/ 173224 w 173224"/>
                      <a:gd name="connsiteY2" fmla="*/ 129506 h 259011"/>
                      <a:gd name="connsiteX3" fmla="*/ 86612 w 173224"/>
                      <a:gd name="connsiteY3" fmla="*/ 259012 h 259011"/>
                      <a:gd name="connsiteX4" fmla="*/ 0 w 173224"/>
                      <a:gd name="connsiteY4" fmla="*/ 129506 h 259011"/>
                      <a:gd name="connsiteX0" fmla="*/ 0 w 263711"/>
                      <a:gd name="connsiteY0" fmla="*/ 129506 h 259012"/>
                      <a:gd name="connsiteX1" fmla="*/ 86612 w 263711"/>
                      <a:gd name="connsiteY1" fmla="*/ 0 h 259012"/>
                      <a:gd name="connsiteX2" fmla="*/ 263711 w 263711"/>
                      <a:gd name="connsiteY2" fmla="*/ 129506 h 259012"/>
                      <a:gd name="connsiteX3" fmla="*/ 86612 w 263711"/>
                      <a:gd name="connsiteY3" fmla="*/ 259012 h 259012"/>
                      <a:gd name="connsiteX4" fmla="*/ 0 w 263711"/>
                      <a:gd name="connsiteY4" fmla="*/ 129506 h 259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711" h="259012">
                        <a:moveTo>
                          <a:pt x="0" y="129506"/>
                        </a:moveTo>
                        <a:cubicBezTo>
                          <a:pt x="0" y="57982"/>
                          <a:pt x="42660" y="0"/>
                          <a:pt x="86612" y="0"/>
                        </a:cubicBezTo>
                        <a:cubicBezTo>
                          <a:pt x="130564" y="0"/>
                          <a:pt x="263711" y="57982"/>
                          <a:pt x="263711" y="129506"/>
                        </a:cubicBezTo>
                        <a:cubicBezTo>
                          <a:pt x="263711" y="201030"/>
                          <a:pt x="130564" y="259012"/>
                          <a:pt x="86612" y="259012"/>
                        </a:cubicBezTo>
                        <a:cubicBezTo>
                          <a:pt x="42660" y="259012"/>
                          <a:pt x="0" y="201030"/>
                          <a:pt x="0" y="12950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2" name="楕円 811"/>
                  <p:cNvSpPr/>
                  <p:nvPr/>
                </p:nvSpPr>
                <p:spPr>
                  <a:xfrm>
                    <a:off x="6544756" y="5938839"/>
                    <a:ext cx="170806" cy="177010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94" name="グループ化 793"/>
              <p:cNvGrpSpPr/>
              <p:nvPr/>
            </p:nvGrpSpPr>
            <p:grpSpPr>
              <a:xfrm>
                <a:off x="6527987" y="3969234"/>
                <a:ext cx="510245" cy="742463"/>
                <a:chOff x="6527987" y="3969234"/>
                <a:chExt cx="510245" cy="742463"/>
              </a:xfrm>
            </p:grpSpPr>
            <p:sp>
              <p:nvSpPr>
                <p:cNvPr id="800" name="フリーフォーム 1917"/>
                <p:cNvSpPr/>
                <p:nvPr/>
              </p:nvSpPr>
              <p:spPr>
                <a:xfrm rot="3289711" flipH="1">
                  <a:off x="6493994" y="4003227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1" name="グループ化 800"/>
                <p:cNvGrpSpPr/>
                <p:nvPr/>
              </p:nvGrpSpPr>
              <p:grpSpPr>
                <a:xfrm>
                  <a:off x="6580910" y="415060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802" name="台形 801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3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95" name="グループ化 794"/>
              <p:cNvGrpSpPr/>
              <p:nvPr/>
            </p:nvGrpSpPr>
            <p:grpSpPr>
              <a:xfrm flipH="1">
                <a:off x="5984775" y="3969234"/>
                <a:ext cx="510245" cy="742463"/>
                <a:chOff x="6527987" y="3969234"/>
                <a:chExt cx="510245" cy="742463"/>
              </a:xfrm>
            </p:grpSpPr>
            <p:sp>
              <p:nvSpPr>
                <p:cNvPr id="796" name="フリーフォーム 1917"/>
                <p:cNvSpPr/>
                <p:nvPr/>
              </p:nvSpPr>
              <p:spPr>
                <a:xfrm rot="3289711" flipH="1">
                  <a:off x="6493994" y="4003227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7" name="グループ化 796"/>
                <p:cNvGrpSpPr/>
                <p:nvPr/>
              </p:nvGrpSpPr>
              <p:grpSpPr>
                <a:xfrm>
                  <a:off x="6580910" y="415060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98" name="台形 797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9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94" name="グループ化 1593"/>
            <p:cNvGrpSpPr/>
            <p:nvPr/>
          </p:nvGrpSpPr>
          <p:grpSpPr>
            <a:xfrm>
              <a:off x="775384" y="5149578"/>
              <a:ext cx="930530" cy="652234"/>
              <a:chOff x="1767006" y="2010603"/>
              <a:chExt cx="848972" cy="739218"/>
            </a:xfrm>
          </p:grpSpPr>
          <p:sp>
            <p:nvSpPr>
              <p:cNvPr id="1595" name="四角形: 上の 2 つの角を丸める 159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6" name="四角形: 上の 2 つの角を丸める 159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7" name="平行四辺形 159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8" name="平行四辺形 159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99" name="四角形: 上の 2 つの角を丸める 159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0" name="四角形: 上の 2 つの角を丸める 159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2284030" y="5057186"/>
            <a:ext cx="1656892" cy="1204105"/>
            <a:chOff x="1845245" y="4081662"/>
            <a:chExt cx="2366988" cy="1720150"/>
          </a:xfrm>
        </p:grpSpPr>
        <p:grpSp>
          <p:nvGrpSpPr>
            <p:cNvPr id="1368" name="グループ化 1367"/>
            <p:cNvGrpSpPr/>
            <p:nvPr/>
          </p:nvGrpSpPr>
          <p:grpSpPr>
            <a:xfrm>
              <a:off x="1845245" y="4601971"/>
              <a:ext cx="2237993" cy="1199841"/>
              <a:chOff x="1845245" y="1748100"/>
              <a:chExt cx="2237993" cy="1199841"/>
            </a:xfrm>
          </p:grpSpPr>
          <p:grpSp>
            <p:nvGrpSpPr>
              <p:cNvPr id="1369" name="グループ化 1368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1389" name="正方形/長方形 1388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0" name="正方形/長方形 1389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1" name="正方形/長方形 1390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70" name="グループ化 1369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1387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88" name="台形 138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71" name="グループ化 1370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1372" name="グループ化 1371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1381" name="フリーフォーム: 図形 1380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2" name="平行四辺形 1381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3" name="平行四辺形 1382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384" name="グループ化 1383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385" name="四角形: 上の 2 つの角を丸める 1384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86" name="四角形: 上の 2 つの角を丸める 1385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373" name="グループ化 1372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1374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5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6" name="正方形/長方形 1375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7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8" name="正方形/長方形 1377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9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0" name="正方形/長方形 1379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775" name="グループ化 774"/>
            <p:cNvGrpSpPr/>
            <p:nvPr/>
          </p:nvGrpSpPr>
          <p:grpSpPr>
            <a:xfrm>
              <a:off x="3169191" y="4081662"/>
              <a:ext cx="1043042" cy="1317794"/>
              <a:chOff x="6962963" y="3799129"/>
              <a:chExt cx="1043042" cy="1317794"/>
            </a:xfrm>
          </p:grpSpPr>
          <p:grpSp>
            <p:nvGrpSpPr>
              <p:cNvPr id="776" name="グループ化 775"/>
              <p:cNvGrpSpPr/>
              <p:nvPr/>
            </p:nvGrpSpPr>
            <p:grpSpPr>
              <a:xfrm>
                <a:off x="7122532" y="3799129"/>
                <a:ext cx="724815" cy="1317794"/>
                <a:chOff x="7122532" y="4698583"/>
                <a:chExt cx="724815" cy="1317794"/>
              </a:xfrm>
            </p:grpSpPr>
            <p:sp>
              <p:nvSpPr>
                <p:cNvPr id="786" name="片側の 2 つの角を丸めた四角形 1186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7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8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9" name="片側の 2 つの角を丸めた四角形 1283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フリーフォーム 1284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フローチャート: 論理積ゲート 213"/>
                <p:cNvSpPr/>
                <p:nvPr/>
              </p:nvSpPr>
              <p:spPr>
                <a:xfrm rot="16200000">
                  <a:off x="7157173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77" name="フリーフォーム 1917"/>
              <p:cNvSpPr/>
              <p:nvPr/>
            </p:nvSpPr>
            <p:spPr>
              <a:xfrm rot="3289711" flipH="1">
                <a:off x="7485374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8" name="グループ化 777"/>
              <p:cNvGrpSpPr/>
              <p:nvPr/>
            </p:nvGrpSpPr>
            <p:grpSpPr>
              <a:xfrm>
                <a:off x="7548683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784" name="台形 783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9" name="グループ化 778"/>
              <p:cNvGrpSpPr/>
              <p:nvPr/>
            </p:nvGrpSpPr>
            <p:grpSpPr>
              <a:xfrm flipH="1">
                <a:off x="6962963" y="3932055"/>
                <a:ext cx="486638" cy="714002"/>
                <a:chOff x="7331247" y="3932055"/>
                <a:chExt cx="486638" cy="714002"/>
              </a:xfrm>
            </p:grpSpPr>
            <p:sp>
              <p:nvSpPr>
                <p:cNvPr id="780" name="フリーフォーム 1917"/>
                <p:cNvSpPr/>
                <p:nvPr/>
              </p:nvSpPr>
              <p:spPr>
                <a:xfrm rot="3289711" flipH="1">
                  <a:off x="7297254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1" name="グループ化 780"/>
                <p:cNvGrpSpPr/>
                <p:nvPr/>
              </p:nvGrpSpPr>
              <p:grpSpPr>
                <a:xfrm>
                  <a:off x="7360563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82" name="台形 781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3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01" name="グループ化 1600"/>
            <p:cNvGrpSpPr/>
            <p:nvPr/>
          </p:nvGrpSpPr>
          <p:grpSpPr>
            <a:xfrm>
              <a:off x="3155457" y="5149578"/>
              <a:ext cx="930530" cy="652234"/>
              <a:chOff x="1767006" y="2010603"/>
              <a:chExt cx="848972" cy="739218"/>
            </a:xfrm>
          </p:grpSpPr>
          <p:sp>
            <p:nvSpPr>
              <p:cNvPr id="1602" name="四角形: 上の 2 つの角を丸める 160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3" name="四角形: 上の 2 つの角を丸める 160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4" name="平行四辺形 160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5" name="平行四辺形 160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6" name="四角形: 上の 2 つの角を丸める 160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07" name="四角形: 上の 2 つの角を丸める 160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5" name="グループ化 14"/>
          <p:cNvGrpSpPr>
            <a:grpSpLocks noChangeAspect="1"/>
          </p:cNvGrpSpPr>
          <p:nvPr/>
        </p:nvGrpSpPr>
        <p:grpSpPr>
          <a:xfrm>
            <a:off x="6040432" y="5061726"/>
            <a:ext cx="1644291" cy="1200926"/>
            <a:chOff x="6654463" y="4086203"/>
            <a:chExt cx="2348987" cy="1715609"/>
          </a:xfrm>
        </p:grpSpPr>
        <p:grpSp>
          <p:nvGrpSpPr>
            <p:cNvPr id="1399" name="グループ化 1398"/>
            <p:cNvGrpSpPr/>
            <p:nvPr/>
          </p:nvGrpSpPr>
          <p:grpSpPr>
            <a:xfrm>
              <a:off x="6654463" y="4209997"/>
              <a:ext cx="2237993" cy="1591814"/>
              <a:chOff x="6654463" y="1356126"/>
              <a:chExt cx="2237993" cy="1591814"/>
            </a:xfrm>
          </p:grpSpPr>
          <p:grpSp>
            <p:nvGrpSpPr>
              <p:cNvPr id="1400" name="グループ化 1399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1440" name="グループ化 1439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450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1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41" name="グループ化 1440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446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47" name="グループ化 1446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448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49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442" name="グループ化 1441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444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45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43" name="台形 1442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01" name="グループ化 1400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1402" name="グループ化 1401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435" name="正方形/長方形 1434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6" name="正方形/長方形 1435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7" name="正方形/長方形 1436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8" name="正方形/長方形 1437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9" name="正方形/長方形 1438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03" name="グループ化 1402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404" name="グループ化 1403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431" name="グループ化 1430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433" name="正方形/長方形 1432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34" name="正方形/長方形 1433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32" name="正方形/長方形 1431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405" name="グループ化 1404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406" name="グループ化 1405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425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6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7" name="五角形 1426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8" name="五角形 1427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9" name="台形 1428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30" name="台形 1429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07" name="グループ化 1406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418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19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0" name="正方形/長方形 1419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1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2" name="正方形/長方形 1421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3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24" name="正方形/長方形 1423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08" name="グループ化 1407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416" name="平行四辺形 1415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17" name="平行四辺形 1416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09" name="正方形/長方形 1408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10" name="正方形/長方形 1409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11" name="正方形/長方形 1410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412" name="グループ化 1411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414" name="四角形: 上の 2 つの角を丸める 1413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415" name="四角形: 上の 2 つの角を丸める 1414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13" name="正方形/長方形 1412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744" name="グループ化 743"/>
            <p:cNvGrpSpPr/>
            <p:nvPr/>
          </p:nvGrpSpPr>
          <p:grpSpPr>
            <a:xfrm>
              <a:off x="7972078" y="4086203"/>
              <a:ext cx="1031372" cy="1313253"/>
              <a:chOff x="8895712" y="3803670"/>
              <a:chExt cx="1031372" cy="1313253"/>
            </a:xfrm>
          </p:grpSpPr>
          <p:grpSp>
            <p:nvGrpSpPr>
              <p:cNvPr id="745" name="グループ化 744"/>
              <p:cNvGrpSpPr/>
              <p:nvPr/>
            </p:nvGrpSpPr>
            <p:grpSpPr>
              <a:xfrm>
                <a:off x="9020777" y="3803670"/>
                <a:ext cx="768656" cy="1313253"/>
                <a:chOff x="9020777" y="4703124"/>
                <a:chExt cx="768656" cy="1313253"/>
              </a:xfrm>
            </p:grpSpPr>
            <p:sp>
              <p:nvSpPr>
                <p:cNvPr id="755" name="円/楕円 689"/>
                <p:cNvSpPr/>
                <p:nvPr/>
              </p:nvSpPr>
              <p:spPr>
                <a:xfrm rot="20700000">
                  <a:off x="9048391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6" name="円/楕円 690"/>
                <p:cNvSpPr/>
                <p:nvPr/>
              </p:nvSpPr>
              <p:spPr>
                <a:xfrm rot="900000" flipH="1">
                  <a:off x="9593059" y="5036231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片側の 2 つの角を丸めた四角形 1339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フリーフォーム 1340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9" name="フリーフォーム: 図形 758"/>
                <p:cNvSpPr/>
                <p:nvPr/>
              </p:nvSpPr>
              <p:spPr>
                <a:xfrm rot="21536361">
                  <a:off x="9020777" y="4703124"/>
                  <a:ext cx="768656" cy="900989"/>
                </a:xfrm>
                <a:custGeom>
                  <a:avLst/>
                  <a:gdLst>
                    <a:gd name="connsiteX0" fmla="*/ 637401 w 768656"/>
                    <a:gd name="connsiteY0" fmla="*/ 744824 h 900989"/>
                    <a:gd name="connsiteX1" fmla="*/ 638588 w 768656"/>
                    <a:gd name="connsiteY1" fmla="*/ 747509 h 900989"/>
                    <a:gd name="connsiteX2" fmla="*/ 643065 w 768656"/>
                    <a:gd name="connsiteY2" fmla="*/ 754082 h 900989"/>
                    <a:gd name="connsiteX3" fmla="*/ 134106 w 768656"/>
                    <a:gd name="connsiteY3" fmla="*/ 735506 h 900989"/>
                    <a:gd name="connsiteX4" fmla="*/ 128104 w 768656"/>
                    <a:gd name="connsiteY4" fmla="*/ 744548 h 900989"/>
                    <a:gd name="connsiteX5" fmla="*/ 132821 w 768656"/>
                    <a:gd name="connsiteY5" fmla="*/ 738145 h 900989"/>
                    <a:gd name="connsiteX6" fmla="*/ 394806 w 768656"/>
                    <a:gd name="connsiteY6" fmla="*/ 57 h 900989"/>
                    <a:gd name="connsiteX7" fmla="*/ 718474 w 768656"/>
                    <a:gd name="connsiteY7" fmla="*/ 334498 h 900989"/>
                    <a:gd name="connsiteX8" fmla="*/ 690194 w 768656"/>
                    <a:gd name="connsiteY8" fmla="*/ 461821 h 900989"/>
                    <a:gd name="connsiteX9" fmla="*/ 681285 w 768656"/>
                    <a:gd name="connsiteY9" fmla="*/ 477470 h 900989"/>
                    <a:gd name="connsiteX10" fmla="*/ 669423 w 768656"/>
                    <a:gd name="connsiteY10" fmla="*/ 550532 h 900989"/>
                    <a:gd name="connsiteX11" fmla="*/ 642164 w 768656"/>
                    <a:gd name="connsiteY11" fmla="*/ 613032 h 900989"/>
                    <a:gd name="connsiteX12" fmla="*/ 634785 w 768656"/>
                    <a:gd name="connsiteY12" fmla="*/ 623293 h 900989"/>
                    <a:gd name="connsiteX13" fmla="*/ 650127 w 768656"/>
                    <a:gd name="connsiteY13" fmla="*/ 670089 h 900989"/>
                    <a:gd name="connsiteX14" fmla="*/ 768656 w 768656"/>
                    <a:gd name="connsiteY14" fmla="*/ 824286 h 900989"/>
                    <a:gd name="connsiteX15" fmla="*/ 768655 w 768656"/>
                    <a:gd name="connsiteY15" fmla="*/ 824286 h 900989"/>
                    <a:gd name="connsiteX16" fmla="*/ 685211 w 768656"/>
                    <a:gd name="connsiteY16" fmla="*/ 799592 h 900989"/>
                    <a:gd name="connsiteX17" fmla="*/ 646487 w 768656"/>
                    <a:gd name="connsiteY17" fmla="*/ 759109 h 900989"/>
                    <a:gd name="connsiteX18" fmla="*/ 675859 w 768656"/>
                    <a:gd name="connsiteY18" fmla="*/ 802237 h 900989"/>
                    <a:gd name="connsiteX19" fmla="*/ 718411 w 768656"/>
                    <a:gd name="connsiteY19" fmla="*/ 840178 h 900989"/>
                    <a:gd name="connsiteX20" fmla="*/ 718410 w 768656"/>
                    <a:gd name="connsiteY20" fmla="*/ 840178 h 900989"/>
                    <a:gd name="connsiteX21" fmla="*/ 599131 w 768656"/>
                    <a:gd name="connsiteY21" fmla="*/ 767271 h 900989"/>
                    <a:gd name="connsiteX22" fmla="*/ 591440 w 768656"/>
                    <a:gd name="connsiteY22" fmla="*/ 752972 h 900989"/>
                    <a:gd name="connsiteX23" fmla="*/ 593302 w 768656"/>
                    <a:gd name="connsiteY23" fmla="*/ 758165 h 900989"/>
                    <a:gd name="connsiteX24" fmla="*/ 666282 w 768656"/>
                    <a:gd name="connsiteY24" fmla="*/ 856315 h 900989"/>
                    <a:gd name="connsiteX25" fmla="*/ 666280 w 768656"/>
                    <a:gd name="connsiteY25" fmla="*/ 856315 h 900989"/>
                    <a:gd name="connsiteX26" fmla="*/ 563259 w 768656"/>
                    <a:gd name="connsiteY26" fmla="*/ 792247 h 900989"/>
                    <a:gd name="connsiteX27" fmla="*/ 540555 w 768656"/>
                    <a:gd name="connsiteY27" fmla="*/ 745657 h 900989"/>
                    <a:gd name="connsiteX28" fmla="*/ 554670 w 768656"/>
                    <a:gd name="connsiteY28" fmla="*/ 783697 h 900989"/>
                    <a:gd name="connsiteX29" fmla="*/ 628720 w 768656"/>
                    <a:gd name="connsiteY29" fmla="*/ 881041 h 900989"/>
                    <a:gd name="connsiteX30" fmla="*/ 628719 w 768656"/>
                    <a:gd name="connsiteY30" fmla="*/ 881041 h 900989"/>
                    <a:gd name="connsiteX31" fmla="*/ 525003 w 768656"/>
                    <a:gd name="connsiteY31" fmla="*/ 818105 h 900989"/>
                    <a:gd name="connsiteX32" fmla="*/ 504641 w 768656"/>
                    <a:gd name="connsiteY32" fmla="*/ 777457 h 900989"/>
                    <a:gd name="connsiteX33" fmla="*/ 508427 w 768656"/>
                    <a:gd name="connsiteY33" fmla="*/ 789707 h 900989"/>
                    <a:gd name="connsiteX34" fmla="*/ 576972 w 768656"/>
                    <a:gd name="connsiteY34" fmla="*/ 891004 h 900989"/>
                    <a:gd name="connsiteX35" fmla="*/ 576971 w 768656"/>
                    <a:gd name="connsiteY35" fmla="*/ 891004 h 900989"/>
                    <a:gd name="connsiteX36" fmla="*/ 476899 w 768656"/>
                    <a:gd name="connsiteY36" fmla="*/ 822420 h 900989"/>
                    <a:gd name="connsiteX37" fmla="*/ 458955 w 768656"/>
                    <a:gd name="connsiteY37" fmla="*/ 781017 h 900989"/>
                    <a:gd name="connsiteX38" fmla="*/ 462212 w 768656"/>
                    <a:gd name="connsiteY38" fmla="*/ 795042 h 900989"/>
                    <a:gd name="connsiteX39" fmla="*/ 523323 w 768656"/>
                    <a:gd name="connsiteY39" fmla="*/ 900989 h 900989"/>
                    <a:gd name="connsiteX40" fmla="*/ 523322 w 768656"/>
                    <a:gd name="connsiteY40" fmla="*/ 900989 h 900989"/>
                    <a:gd name="connsiteX41" fmla="*/ 428420 w 768656"/>
                    <a:gd name="connsiteY41" fmla="*/ 825412 h 900989"/>
                    <a:gd name="connsiteX42" fmla="*/ 406816 w 768656"/>
                    <a:gd name="connsiteY42" fmla="*/ 763807 h 900989"/>
                    <a:gd name="connsiteX43" fmla="*/ 380623 w 768656"/>
                    <a:gd name="connsiteY43" fmla="*/ 766102 h 900989"/>
                    <a:gd name="connsiteX44" fmla="*/ 363372 w 768656"/>
                    <a:gd name="connsiteY44" fmla="*/ 764174 h 900989"/>
                    <a:gd name="connsiteX45" fmla="*/ 339961 w 768656"/>
                    <a:gd name="connsiteY45" fmla="*/ 823774 h 900989"/>
                    <a:gd name="connsiteX46" fmla="*/ 242326 w 768656"/>
                    <a:gd name="connsiteY46" fmla="*/ 895787 h 900989"/>
                    <a:gd name="connsiteX47" fmla="*/ 242325 w 768656"/>
                    <a:gd name="connsiteY47" fmla="*/ 895787 h 900989"/>
                    <a:gd name="connsiteX48" fmla="*/ 307316 w 768656"/>
                    <a:gd name="connsiteY48" fmla="*/ 792174 h 900989"/>
                    <a:gd name="connsiteX49" fmla="*/ 311091 w 768656"/>
                    <a:gd name="connsiteY49" fmla="*/ 778278 h 900989"/>
                    <a:gd name="connsiteX50" fmla="*/ 291625 w 768656"/>
                    <a:gd name="connsiteY50" fmla="*/ 818989 h 900989"/>
                    <a:gd name="connsiteX51" fmla="*/ 189084 w 768656"/>
                    <a:gd name="connsiteY51" fmla="*/ 883823 h 900989"/>
                    <a:gd name="connsiteX52" fmla="*/ 189083 w 768656"/>
                    <a:gd name="connsiteY52" fmla="*/ 883823 h 900989"/>
                    <a:gd name="connsiteX53" fmla="*/ 261330 w 768656"/>
                    <a:gd name="connsiteY53" fmla="*/ 785132 h 900989"/>
                    <a:gd name="connsiteX54" fmla="*/ 265569 w 768656"/>
                    <a:gd name="connsiteY54" fmla="*/ 773030 h 900989"/>
                    <a:gd name="connsiteX55" fmla="*/ 243715 w 768656"/>
                    <a:gd name="connsiteY55" fmla="*/ 812898 h 900989"/>
                    <a:gd name="connsiteX56" fmla="*/ 137739 w 768656"/>
                    <a:gd name="connsiteY56" fmla="*/ 871951 h 900989"/>
                    <a:gd name="connsiteX57" fmla="*/ 137738 w 768656"/>
                    <a:gd name="connsiteY57" fmla="*/ 871951 h 900989"/>
                    <a:gd name="connsiteX58" fmla="*/ 215342 w 768656"/>
                    <a:gd name="connsiteY58" fmla="*/ 777414 h 900989"/>
                    <a:gd name="connsiteX59" fmla="*/ 230853 w 768656"/>
                    <a:gd name="connsiteY59" fmla="*/ 739926 h 900989"/>
                    <a:gd name="connsiteX60" fmla="*/ 206442 w 768656"/>
                    <a:gd name="connsiteY60" fmla="*/ 785641 h 900989"/>
                    <a:gd name="connsiteX61" fmla="*/ 101119 w 768656"/>
                    <a:gd name="connsiteY61" fmla="*/ 845852 h 900989"/>
                    <a:gd name="connsiteX62" fmla="*/ 101118 w 768656"/>
                    <a:gd name="connsiteY62" fmla="*/ 845851 h 900989"/>
                    <a:gd name="connsiteX63" fmla="*/ 177681 w 768656"/>
                    <a:gd name="connsiteY63" fmla="*/ 750470 h 900989"/>
                    <a:gd name="connsiteX64" fmla="*/ 179734 w 768656"/>
                    <a:gd name="connsiteY64" fmla="*/ 745351 h 900989"/>
                    <a:gd name="connsiteX65" fmla="*/ 171519 w 768656"/>
                    <a:gd name="connsiteY65" fmla="*/ 759354 h 900989"/>
                    <a:gd name="connsiteX66" fmla="*/ 49623 w 768656"/>
                    <a:gd name="connsiteY66" fmla="*/ 827796 h 900989"/>
                    <a:gd name="connsiteX67" fmla="*/ 49622 w 768656"/>
                    <a:gd name="connsiteY67" fmla="*/ 827796 h 900989"/>
                    <a:gd name="connsiteX68" fmla="*/ 93549 w 768656"/>
                    <a:gd name="connsiteY68" fmla="*/ 791456 h 900989"/>
                    <a:gd name="connsiteX69" fmla="*/ 124497 w 768656"/>
                    <a:gd name="connsiteY69" fmla="*/ 749445 h 900989"/>
                    <a:gd name="connsiteX70" fmla="*/ 84303 w 768656"/>
                    <a:gd name="connsiteY70" fmla="*/ 788467 h 900989"/>
                    <a:gd name="connsiteX71" fmla="*/ 1 w 768656"/>
                    <a:gd name="connsiteY71" fmla="*/ 810055 h 900989"/>
                    <a:gd name="connsiteX72" fmla="*/ 0 w 768656"/>
                    <a:gd name="connsiteY72" fmla="*/ 810055 h 900989"/>
                    <a:gd name="connsiteX73" fmla="*/ 124155 w 768656"/>
                    <a:gd name="connsiteY73" fmla="*/ 660351 h 900989"/>
                    <a:gd name="connsiteX74" fmla="*/ 138192 w 768656"/>
                    <a:gd name="connsiteY74" fmla="*/ 622351 h 900989"/>
                    <a:gd name="connsiteX75" fmla="*/ 128470 w 768656"/>
                    <a:gd name="connsiteY75" fmla="*/ 610055 h 900989"/>
                    <a:gd name="connsiteX76" fmla="*/ 93213 w 768656"/>
                    <a:gd name="connsiteY76" fmla="*/ 509732 h 900989"/>
                    <a:gd name="connsiteX77" fmla="*/ 89721 w 768656"/>
                    <a:gd name="connsiteY77" fmla="*/ 464369 h 900989"/>
                    <a:gd name="connsiteX78" fmla="*/ 82528 w 768656"/>
                    <a:gd name="connsiteY78" fmla="*/ 450571 h 900989"/>
                    <a:gd name="connsiteX79" fmla="*/ 58981 w 768656"/>
                    <a:gd name="connsiteY79" fmla="*/ 322288 h 900989"/>
                    <a:gd name="connsiteX80" fmla="*/ 394806 w 768656"/>
                    <a:gd name="connsiteY80" fmla="*/ 57 h 900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768656" h="900989">
                      <a:moveTo>
                        <a:pt x="637401" y="744824"/>
                      </a:moveTo>
                      <a:lnTo>
                        <a:pt x="638588" y="747509"/>
                      </a:lnTo>
                      <a:lnTo>
                        <a:pt x="643065" y="754082"/>
                      </a:lnTo>
                      <a:close/>
                      <a:moveTo>
                        <a:pt x="134106" y="735506"/>
                      </a:moveTo>
                      <a:lnTo>
                        <a:pt x="128104" y="744548"/>
                      </a:lnTo>
                      <a:lnTo>
                        <a:pt x="132821" y="738145"/>
                      </a:lnTo>
                      <a:close/>
                      <a:moveTo>
                        <a:pt x="394806" y="57"/>
                      </a:moveTo>
                      <a:cubicBezTo>
                        <a:pt x="576920" y="3429"/>
                        <a:pt x="721831" y="153163"/>
                        <a:pt x="718474" y="334498"/>
                      </a:cubicBezTo>
                      <a:cubicBezTo>
                        <a:pt x="717634" y="379831"/>
                        <a:pt x="707607" y="422849"/>
                        <a:pt x="690194" y="461821"/>
                      </a:cubicBezTo>
                      <a:lnTo>
                        <a:pt x="681285" y="477470"/>
                      </a:lnTo>
                      <a:lnTo>
                        <a:pt x="669423" y="550532"/>
                      </a:lnTo>
                      <a:cubicBezTo>
                        <a:pt x="662480" y="572555"/>
                        <a:pt x="653297" y="593487"/>
                        <a:pt x="642164" y="613032"/>
                      </a:cubicBezTo>
                      <a:lnTo>
                        <a:pt x="634785" y="623293"/>
                      </a:lnTo>
                      <a:lnTo>
                        <a:pt x="650127" y="670089"/>
                      </a:lnTo>
                      <a:cubicBezTo>
                        <a:pt x="679810" y="741755"/>
                        <a:pt x="722632" y="798469"/>
                        <a:pt x="768656" y="824286"/>
                      </a:cubicBezTo>
                      <a:lnTo>
                        <a:pt x="768655" y="824286"/>
                      </a:lnTo>
                      <a:cubicBezTo>
                        <a:pt x="741677" y="830982"/>
                        <a:pt x="712702" y="821435"/>
                        <a:pt x="685211" y="799592"/>
                      </a:cubicBezTo>
                      <a:lnTo>
                        <a:pt x="646487" y="759109"/>
                      </a:lnTo>
                      <a:lnTo>
                        <a:pt x="675859" y="802237"/>
                      </a:lnTo>
                      <a:cubicBezTo>
                        <a:pt x="689275" y="817886"/>
                        <a:pt x="703570" y="830736"/>
                        <a:pt x="718411" y="840178"/>
                      </a:cubicBezTo>
                      <a:lnTo>
                        <a:pt x="718410" y="840178"/>
                      </a:lnTo>
                      <a:cubicBezTo>
                        <a:pt x="677450" y="847965"/>
                        <a:pt x="634025" y="819013"/>
                        <a:pt x="599131" y="767271"/>
                      </a:cubicBezTo>
                      <a:lnTo>
                        <a:pt x="591440" y="752972"/>
                      </a:lnTo>
                      <a:lnTo>
                        <a:pt x="593302" y="758165"/>
                      </a:lnTo>
                      <a:cubicBezTo>
                        <a:pt x="612928" y="800949"/>
                        <a:pt x="638028" y="835352"/>
                        <a:pt x="666282" y="856315"/>
                      </a:cubicBezTo>
                      <a:lnTo>
                        <a:pt x="666280" y="856315"/>
                      </a:lnTo>
                      <a:cubicBezTo>
                        <a:pt x="629469" y="860611"/>
                        <a:pt x="592794" y="835812"/>
                        <a:pt x="563259" y="792247"/>
                      </a:cubicBezTo>
                      <a:lnTo>
                        <a:pt x="540555" y="745657"/>
                      </a:lnTo>
                      <a:lnTo>
                        <a:pt x="554670" y="783697"/>
                      </a:lnTo>
                      <a:cubicBezTo>
                        <a:pt x="574764" y="826263"/>
                        <a:pt x="600239" y="860389"/>
                        <a:pt x="628720" y="881041"/>
                      </a:cubicBezTo>
                      <a:lnTo>
                        <a:pt x="628719" y="881041"/>
                      </a:lnTo>
                      <a:cubicBezTo>
                        <a:pt x="591957" y="885740"/>
                        <a:pt x="555013" y="861345"/>
                        <a:pt x="525003" y="818105"/>
                      </a:cubicBezTo>
                      <a:lnTo>
                        <a:pt x="504641" y="777457"/>
                      </a:lnTo>
                      <a:lnTo>
                        <a:pt x="508427" y="789707"/>
                      </a:lnTo>
                      <a:cubicBezTo>
                        <a:pt x="526133" y="833321"/>
                        <a:pt x="549678" y="868806"/>
                        <a:pt x="576972" y="891004"/>
                      </a:cubicBezTo>
                      <a:lnTo>
                        <a:pt x="576971" y="891004"/>
                      </a:lnTo>
                      <a:cubicBezTo>
                        <a:pt x="540006" y="893659"/>
                        <a:pt x="504469" y="867255"/>
                        <a:pt x="476899" y="822420"/>
                      </a:cubicBezTo>
                      <a:lnTo>
                        <a:pt x="458955" y="781017"/>
                      </a:lnTo>
                      <a:lnTo>
                        <a:pt x="462212" y="795042"/>
                      </a:lnTo>
                      <a:cubicBezTo>
                        <a:pt x="476746" y="839812"/>
                        <a:pt x="497690" y="876893"/>
                        <a:pt x="523323" y="900989"/>
                      </a:cubicBezTo>
                      <a:lnTo>
                        <a:pt x="523322" y="900989"/>
                      </a:lnTo>
                      <a:cubicBezTo>
                        <a:pt x="486261" y="900989"/>
                        <a:pt x="452708" y="872107"/>
                        <a:pt x="428420" y="825412"/>
                      </a:cubicBezTo>
                      <a:lnTo>
                        <a:pt x="406816" y="763807"/>
                      </a:lnTo>
                      <a:lnTo>
                        <a:pt x="380623" y="766102"/>
                      </a:lnTo>
                      <a:lnTo>
                        <a:pt x="363372" y="764174"/>
                      </a:lnTo>
                      <a:lnTo>
                        <a:pt x="339961" y="823774"/>
                      </a:lnTo>
                      <a:cubicBezTo>
                        <a:pt x="313961" y="869539"/>
                        <a:pt x="279362" y="897158"/>
                        <a:pt x="242326" y="895787"/>
                      </a:cubicBezTo>
                      <a:lnTo>
                        <a:pt x="242325" y="895787"/>
                      </a:lnTo>
                      <a:cubicBezTo>
                        <a:pt x="268833" y="872656"/>
                        <a:pt x="291134" y="836376"/>
                        <a:pt x="307316" y="792174"/>
                      </a:cubicBezTo>
                      <a:lnTo>
                        <a:pt x="311091" y="778278"/>
                      </a:lnTo>
                      <a:lnTo>
                        <a:pt x="291625" y="818989"/>
                      </a:lnTo>
                      <a:cubicBezTo>
                        <a:pt x="262415" y="862774"/>
                        <a:pt x="225926" y="887845"/>
                        <a:pt x="189084" y="883823"/>
                      </a:cubicBezTo>
                      <a:lnTo>
                        <a:pt x="189083" y="883823"/>
                      </a:lnTo>
                      <a:cubicBezTo>
                        <a:pt x="217179" y="862650"/>
                        <a:pt x="242022" y="828061"/>
                        <a:pt x="261330" y="785132"/>
                      </a:cubicBezTo>
                      <a:lnTo>
                        <a:pt x="265569" y="773030"/>
                      </a:lnTo>
                      <a:lnTo>
                        <a:pt x="243715" y="812898"/>
                      </a:lnTo>
                      <a:cubicBezTo>
                        <a:pt x="212124" y="854996"/>
                        <a:pt x="174303" y="878007"/>
                        <a:pt x="137739" y="871951"/>
                      </a:cubicBezTo>
                      <a:lnTo>
                        <a:pt x="137738" y="871951"/>
                      </a:lnTo>
                      <a:cubicBezTo>
                        <a:pt x="166965" y="852368"/>
                        <a:pt x="193685" y="819208"/>
                        <a:pt x="215342" y="777414"/>
                      </a:cubicBezTo>
                      <a:lnTo>
                        <a:pt x="230853" y="739926"/>
                      </a:lnTo>
                      <a:lnTo>
                        <a:pt x="206442" y="785641"/>
                      </a:lnTo>
                      <a:cubicBezTo>
                        <a:pt x="175314" y="828083"/>
                        <a:pt x="137747" y="851507"/>
                        <a:pt x="101119" y="845852"/>
                      </a:cubicBezTo>
                      <a:lnTo>
                        <a:pt x="101118" y="845851"/>
                      </a:lnTo>
                      <a:cubicBezTo>
                        <a:pt x="130129" y="825949"/>
                        <a:pt x="156484" y="792498"/>
                        <a:pt x="177681" y="750470"/>
                      </a:cubicBezTo>
                      <a:lnTo>
                        <a:pt x="179734" y="745351"/>
                      </a:lnTo>
                      <a:lnTo>
                        <a:pt x="171519" y="759354"/>
                      </a:lnTo>
                      <a:cubicBezTo>
                        <a:pt x="134734" y="809769"/>
                        <a:pt x="90268" y="837094"/>
                        <a:pt x="49623" y="827796"/>
                      </a:cubicBezTo>
                      <a:lnTo>
                        <a:pt x="49622" y="827796"/>
                      </a:lnTo>
                      <a:cubicBezTo>
                        <a:pt x="64802" y="818910"/>
                        <a:pt x="79563" y="806597"/>
                        <a:pt x="93549" y="791456"/>
                      </a:cubicBezTo>
                      <a:lnTo>
                        <a:pt x="124497" y="749445"/>
                      </a:lnTo>
                      <a:lnTo>
                        <a:pt x="84303" y="788467"/>
                      </a:lnTo>
                      <a:cubicBezTo>
                        <a:pt x="56021" y="809278"/>
                        <a:pt x="26712" y="817745"/>
                        <a:pt x="1" y="810055"/>
                      </a:cubicBezTo>
                      <a:lnTo>
                        <a:pt x="0" y="810055"/>
                      </a:lnTo>
                      <a:cubicBezTo>
                        <a:pt x="46948" y="785959"/>
                        <a:pt x="91839" y="730869"/>
                        <a:pt x="124155" y="660351"/>
                      </a:cubicBezTo>
                      <a:lnTo>
                        <a:pt x="138192" y="622351"/>
                      </a:lnTo>
                      <a:lnTo>
                        <a:pt x="128470" y="610055"/>
                      </a:lnTo>
                      <a:cubicBezTo>
                        <a:pt x="111602" y="579491"/>
                        <a:pt x="99500" y="545667"/>
                        <a:pt x="93213" y="509732"/>
                      </a:cubicBezTo>
                      <a:lnTo>
                        <a:pt x="89721" y="464369"/>
                      </a:lnTo>
                      <a:lnTo>
                        <a:pt x="82528" y="450571"/>
                      </a:lnTo>
                      <a:cubicBezTo>
                        <a:pt x="66569" y="410981"/>
                        <a:pt x="58141" y="367622"/>
                        <a:pt x="58981" y="322288"/>
                      </a:cubicBezTo>
                      <a:cubicBezTo>
                        <a:pt x="62338" y="140953"/>
                        <a:pt x="212692" y="-3315"/>
                        <a:pt x="394806" y="57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楕円 759"/>
                <p:cNvSpPr/>
                <p:nvPr/>
              </p:nvSpPr>
              <p:spPr>
                <a:xfrm>
                  <a:off x="9250601" y="5272340"/>
                  <a:ext cx="340002" cy="93189"/>
                </a:xfrm>
                <a:prstGeom prst="ellipse">
                  <a:avLst/>
                </a:prstGeom>
                <a:pattFill prst="lgCheck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6" name="フリーフォーム 1917"/>
              <p:cNvSpPr/>
              <p:nvPr/>
            </p:nvSpPr>
            <p:spPr>
              <a:xfrm rot="3289711" flipH="1">
                <a:off x="9406453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7" name="グループ化 746"/>
              <p:cNvGrpSpPr/>
              <p:nvPr/>
            </p:nvGrpSpPr>
            <p:grpSpPr>
              <a:xfrm>
                <a:off x="9469762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753" name="台形 752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8" name="グループ化 747"/>
              <p:cNvGrpSpPr/>
              <p:nvPr/>
            </p:nvGrpSpPr>
            <p:grpSpPr>
              <a:xfrm flipH="1">
                <a:off x="8895712" y="3932055"/>
                <a:ext cx="486638" cy="714002"/>
                <a:chOff x="10155256" y="3932055"/>
                <a:chExt cx="486638" cy="714002"/>
              </a:xfrm>
            </p:grpSpPr>
            <p:sp>
              <p:nvSpPr>
                <p:cNvPr id="749" name="フリーフォーム 1917"/>
                <p:cNvSpPr/>
                <p:nvPr/>
              </p:nvSpPr>
              <p:spPr>
                <a:xfrm rot="3289711" flipH="1">
                  <a:off x="10121263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0" name="グループ化 749"/>
                <p:cNvGrpSpPr/>
                <p:nvPr/>
              </p:nvGrpSpPr>
              <p:grpSpPr>
                <a:xfrm>
                  <a:off x="10184572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51" name="台形 750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2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08" name="グループ化 1607"/>
            <p:cNvGrpSpPr/>
            <p:nvPr/>
          </p:nvGrpSpPr>
          <p:grpSpPr>
            <a:xfrm>
              <a:off x="7941815" y="5149578"/>
              <a:ext cx="930530" cy="652234"/>
              <a:chOff x="1767006" y="2010603"/>
              <a:chExt cx="848972" cy="739218"/>
            </a:xfrm>
          </p:grpSpPr>
          <p:sp>
            <p:nvSpPr>
              <p:cNvPr id="1609" name="四角形: 上の 2 つの角を丸める 160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0" name="四角形: 上の 2 つの角を丸める 160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1" name="平行四辺形 161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2" name="平行四辺形 161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3" name="四角形: 上の 2 つの角を丸める 161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4" name="四角形: 上の 2 つの角を丸める 161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4" name="グループ化 13"/>
          <p:cNvGrpSpPr>
            <a:grpSpLocks noChangeAspect="1"/>
          </p:cNvGrpSpPr>
          <p:nvPr/>
        </p:nvGrpSpPr>
        <p:grpSpPr>
          <a:xfrm>
            <a:off x="4175623" y="5049180"/>
            <a:ext cx="1642568" cy="1209709"/>
            <a:chOff x="4226803" y="4073657"/>
            <a:chExt cx="2346525" cy="1728155"/>
          </a:xfrm>
        </p:grpSpPr>
        <p:grpSp>
          <p:nvGrpSpPr>
            <p:cNvPr id="1459" name="グループ化 1458"/>
            <p:cNvGrpSpPr/>
            <p:nvPr/>
          </p:nvGrpSpPr>
          <p:grpSpPr>
            <a:xfrm>
              <a:off x="4226803" y="4339846"/>
              <a:ext cx="2237993" cy="1461966"/>
              <a:chOff x="4226803" y="1485975"/>
              <a:chExt cx="2237993" cy="1461966"/>
            </a:xfrm>
          </p:grpSpPr>
          <p:grpSp>
            <p:nvGrpSpPr>
              <p:cNvPr id="1460" name="グループ化 1459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1485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6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7" name="五角形 148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8" name="五角形 148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9" name="台形 148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0" name="台形 148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61" name="グループ化 1460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1470" name="グループ化 1469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1481" name="グループ化 1480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483" name="正方形/長方形 1482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84" name="正方形/長方形 1483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482" name="正方形/長方形 1481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71" name="グループ化 1470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479" name="平行四辺形 1478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0" name="平行四辺形 1479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72" name="正方形/長方形 1471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3" name="正方形/長方形 1472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75" name="グループ化 1474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477" name="四角形: 上の 2 つの角を丸める 1476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78" name="四角形: 上の 2 つの角を丸める 1477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76" name="正方形/長方形 1475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62" name="グループ化 1461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1463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4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5" name="正方形/長方形 1464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6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7" name="正方形/長方形 1466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8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9" name="正方形/長方形 1468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61" name="グループ化 760"/>
            <p:cNvGrpSpPr/>
            <p:nvPr/>
          </p:nvGrpSpPr>
          <p:grpSpPr>
            <a:xfrm>
              <a:off x="5538065" y="4073657"/>
              <a:ext cx="1035263" cy="1325799"/>
              <a:chOff x="7925033" y="3791124"/>
              <a:chExt cx="1035263" cy="1325799"/>
            </a:xfrm>
          </p:grpSpPr>
          <p:grpSp>
            <p:nvGrpSpPr>
              <p:cNvPr id="762" name="グループ化 761"/>
              <p:cNvGrpSpPr/>
              <p:nvPr/>
            </p:nvGrpSpPr>
            <p:grpSpPr>
              <a:xfrm>
                <a:off x="8078541" y="379112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772" name="片側の 2 つの角を丸めた四角形 1287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フリーフォーム 1288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4" name="フリーフォーム 1196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3" name="フリーフォーム 1917"/>
              <p:cNvSpPr/>
              <p:nvPr/>
            </p:nvSpPr>
            <p:spPr>
              <a:xfrm rot="3289711" flipH="1">
                <a:off x="8439665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4" name="グループ化 763"/>
              <p:cNvGrpSpPr/>
              <p:nvPr/>
            </p:nvGrpSpPr>
            <p:grpSpPr>
              <a:xfrm>
                <a:off x="8502974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770" name="台形 769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1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5" name="グループ化 764"/>
              <p:cNvGrpSpPr/>
              <p:nvPr/>
            </p:nvGrpSpPr>
            <p:grpSpPr>
              <a:xfrm flipH="1">
                <a:off x="7925033" y="3932056"/>
                <a:ext cx="486638" cy="714002"/>
                <a:chOff x="8159332" y="3932056"/>
                <a:chExt cx="486638" cy="714002"/>
              </a:xfrm>
            </p:grpSpPr>
            <p:sp>
              <p:nvSpPr>
                <p:cNvPr id="766" name="フリーフォーム 1917"/>
                <p:cNvSpPr/>
                <p:nvPr/>
              </p:nvSpPr>
              <p:spPr>
                <a:xfrm rot="3289711" flipH="1">
                  <a:off x="8125339" y="3966049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7" name="グループ化 766"/>
                <p:cNvGrpSpPr/>
                <p:nvPr/>
              </p:nvGrpSpPr>
              <p:grpSpPr>
                <a:xfrm>
                  <a:off x="8188648" y="4084970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68" name="台形 767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9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15" name="グループ化 1614"/>
            <p:cNvGrpSpPr/>
            <p:nvPr/>
          </p:nvGrpSpPr>
          <p:grpSpPr>
            <a:xfrm>
              <a:off x="5537015" y="5149578"/>
              <a:ext cx="930530" cy="652234"/>
              <a:chOff x="5537015" y="2295707"/>
              <a:chExt cx="930530" cy="652234"/>
            </a:xfrm>
          </p:grpSpPr>
          <p:sp>
            <p:nvSpPr>
              <p:cNvPr id="1616" name="四角形: 上の 2 つの角を丸める 1615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7" name="四角形: 上の 2 つの角を丸める 1616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8" name="平行四辺形 1617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19" name="平行四辺形 1618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0" name="四角形: 上の 2 つの角を丸める 1619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1" name="四角形: 上の 2 つの角を丸める 1620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6" name="グループ化 15"/>
          <p:cNvGrpSpPr>
            <a:grpSpLocks noChangeAspect="1"/>
          </p:cNvGrpSpPr>
          <p:nvPr/>
        </p:nvGrpSpPr>
        <p:grpSpPr>
          <a:xfrm>
            <a:off x="7885907" y="5049180"/>
            <a:ext cx="1612598" cy="1209709"/>
            <a:chOff x="8949988" y="4073657"/>
            <a:chExt cx="2303712" cy="1728155"/>
          </a:xfrm>
        </p:grpSpPr>
        <p:grpSp>
          <p:nvGrpSpPr>
            <p:cNvPr id="1498" name="グループ化 1497"/>
            <p:cNvGrpSpPr/>
            <p:nvPr/>
          </p:nvGrpSpPr>
          <p:grpSpPr>
            <a:xfrm>
              <a:off x="8949988" y="4601971"/>
              <a:ext cx="2286631" cy="1199840"/>
              <a:chOff x="8949988" y="1748100"/>
              <a:chExt cx="2286631" cy="1199840"/>
            </a:xfrm>
          </p:grpSpPr>
          <p:grpSp>
            <p:nvGrpSpPr>
              <p:cNvPr id="1499" name="グループ化 1498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515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16" name="台形 151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00" name="グループ化 1499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509" name="フリーフォーム: 図形 1508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10" name="平行四辺形 1509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11" name="平行四辺形 1510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12" name="グループ化 1511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513" name="四角形: 上の 2 つの角を丸める 1512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14" name="四角形: 上の 2 つの角を丸める 1513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501" name="グループ化 1500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502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3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4" name="正方形/長方形 1503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5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6" name="正方形/長方形 1505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7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8" name="正方形/長方形 1507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28" name="グループ化 727"/>
            <p:cNvGrpSpPr/>
            <p:nvPr/>
          </p:nvGrpSpPr>
          <p:grpSpPr>
            <a:xfrm>
              <a:off x="10229037" y="4073657"/>
              <a:ext cx="1024663" cy="1325799"/>
              <a:chOff x="9867262" y="3791124"/>
              <a:chExt cx="1024663" cy="1325799"/>
            </a:xfrm>
          </p:grpSpPr>
          <p:grpSp>
            <p:nvGrpSpPr>
              <p:cNvPr id="729" name="グループ化 728"/>
              <p:cNvGrpSpPr/>
              <p:nvPr/>
            </p:nvGrpSpPr>
            <p:grpSpPr>
              <a:xfrm>
                <a:off x="9982134" y="3791124"/>
                <a:ext cx="777399" cy="1325799"/>
                <a:chOff x="9982134" y="4690578"/>
                <a:chExt cx="777399" cy="1325799"/>
              </a:xfrm>
            </p:grpSpPr>
            <p:sp>
              <p:nvSpPr>
                <p:cNvPr id="741" name="片側の 2 つの角を丸めた四角形 1296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フリーフォーム 1297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フリーフォーム 1291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0" name="フリーフォーム 1917"/>
              <p:cNvSpPr/>
              <p:nvPr/>
            </p:nvSpPr>
            <p:spPr>
              <a:xfrm rot="3289711" flipH="1">
                <a:off x="10371294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1" name="グループ化 730"/>
              <p:cNvGrpSpPr/>
              <p:nvPr/>
            </p:nvGrpSpPr>
            <p:grpSpPr>
              <a:xfrm>
                <a:off x="10434603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739" name="台形 738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0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2" name="フリーフォーム: 図形 731"/>
              <p:cNvSpPr/>
              <p:nvPr/>
            </p:nvSpPr>
            <p:spPr>
              <a:xfrm>
                <a:off x="10522326" y="4400881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3" name="グループ化 732"/>
              <p:cNvGrpSpPr/>
              <p:nvPr/>
            </p:nvGrpSpPr>
            <p:grpSpPr>
              <a:xfrm flipH="1">
                <a:off x="9867262" y="3932055"/>
                <a:ext cx="486638" cy="714002"/>
                <a:chOff x="10155256" y="3932055"/>
                <a:chExt cx="486638" cy="714002"/>
              </a:xfrm>
            </p:grpSpPr>
            <p:sp>
              <p:nvSpPr>
                <p:cNvPr id="735" name="フリーフォーム 1917"/>
                <p:cNvSpPr/>
                <p:nvPr/>
              </p:nvSpPr>
              <p:spPr>
                <a:xfrm rot="3289711" flipH="1">
                  <a:off x="10121263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6" name="グループ化 735"/>
                <p:cNvGrpSpPr/>
                <p:nvPr/>
              </p:nvGrpSpPr>
              <p:grpSpPr>
                <a:xfrm>
                  <a:off x="10184572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37" name="台形 736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8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34" name="フリーフォーム: 図形 733"/>
              <p:cNvSpPr/>
              <p:nvPr/>
            </p:nvSpPr>
            <p:spPr>
              <a:xfrm flipH="1">
                <a:off x="9982982" y="4400881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22" name="グループ化 1621"/>
            <p:cNvGrpSpPr/>
            <p:nvPr/>
          </p:nvGrpSpPr>
          <p:grpSpPr>
            <a:xfrm>
              <a:off x="10237340" y="5149578"/>
              <a:ext cx="930530" cy="652234"/>
              <a:chOff x="1767006" y="2010603"/>
              <a:chExt cx="848972" cy="739218"/>
            </a:xfrm>
          </p:grpSpPr>
          <p:sp>
            <p:nvSpPr>
              <p:cNvPr id="1623" name="四角形: 上の 2 つの角を丸める 1622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4" name="四角形: 上の 2 つの角を丸める 1623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5" name="平行四辺形 1624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6" name="平行四辺形 1625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7" name="四角形: 上の 2 つの角を丸める 1626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28" name="四角形: 上の 2 つの角を丸める 1627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07495" y="3141969"/>
            <a:ext cx="1648762" cy="1190408"/>
            <a:chOff x="-511968" y="1996658"/>
            <a:chExt cx="2355374" cy="1700583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511968" y="2235275"/>
              <a:ext cx="2237993" cy="1461965"/>
              <a:chOff x="592932" y="1815303"/>
              <a:chExt cx="2433742" cy="1589838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30" name="グループ化 29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59" name="正方形/長方形 58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0" name="正方形/長方形 59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8" name="正方形/長方形 57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51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2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3" name="五角形 52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4" name="五角形 53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5" name="台形 54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6" name="台形 55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3" name="グループ化 32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44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5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6" name="正方形/長方形 45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7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8" name="正方形/長方形 47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9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0" name="正方形/長方形 49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4" name="グループ化 33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42" name="平行四辺形 41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3" name="平行四辺形 42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5" name="正方形/長方形 34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" name="正方形/長方形 35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" name="正方形/長方形 36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40" name="四角形: 上の 2 つの角を丸める 39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1" name="四角形: 上の 2 つの角を丸める 40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9" name="正方形/長方形 38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928404" y="1996658"/>
              <a:ext cx="915002" cy="1297795"/>
              <a:chOff x="6123230" y="2169790"/>
              <a:chExt cx="915002" cy="1297795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6123230" y="2169790"/>
                <a:ext cx="770414" cy="1297795"/>
                <a:chOff x="6123230" y="417190"/>
                <a:chExt cx="770414" cy="1297795"/>
              </a:xfrm>
            </p:grpSpPr>
            <p:sp>
              <p:nvSpPr>
                <p:cNvPr id="17" name="フリーフォーム: 図形 16"/>
                <p:cNvSpPr/>
                <p:nvPr/>
              </p:nvSpPr>
              <p:spPr>
                <a:xfrm>
                  <a:off x="61232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" name="グループ化 17"/>
                <p:cNvGrpSpPr/>
                <p:nvPr/>
              </p:nvGrpSpPr>
              <p:grpSpPr>
                <a:xfrm>
                  <a:off x="6179548" y="417190"/>
                  <a:ext cx="714096" cy="1297795"/>
                  <a:chOff x="6179548" y="4718582"/>
                  <a:chExt cx="714096" cy="1297795"/>
                </a:xfrm>
              </p:grpSpPr>
              <p:sp>
                <p:nvSpPr>
                  <p:cNvPr id="19" name="円/楕円 544"/>
                  <p:cNvSpPr/>
                  <p:nvPr/>
                </p:nvSpPr>
                <p:spPr>
                  <a:xfrm rot="900000" flipH="1">
                    <a:off x="6718709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" name="フリーフォーム 1280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" name="フリーフォーム 1160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" name="グループ化 23"/>
                  <p:cNvGrpSpPr/>
                  <p:nvPr/>
                </p:nvGrpSpPr>
                <p:grpSpPr>
                  <a:xfrm>
                    <a:off x="6282036" y="5112944"/>
                    <a:ext cx="516222" cy="259012"/>
                    <a:chOff x="6359026" y="5897839"/>
                    <a:chExt cx="516222" cy="259012"/>
                  </a:xfrm>
                  <a:pattFill prst="plaid">
                    <a:fgClr>
                      <a:srgbClr val="FFCC99"/>
                    </a:fgClr>
                    <a:bgClr>
                      <a:srgbClr val="FF3399"/>
                    </a:bgClr>
                  </a:pattFill>
                </p:grpSpPr>
                <p:sp>
                  <p:nvSpPr>
                    <p:cNvPr id="25" name="楕円 1649"/>
                    <p:cNvSpPr/>
                    <p:nvPr/>
                  </p:nvSpPr>
                  <p:spPr>
                    <a:xfrm>
                      <a:off x="6359026" y="5897839"/>
                      <a:ext cx="263711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" name="楕円 1649"/>
                    <p:cNvSpPr/>
                    <p:nvPr/>
                  </p:nvSpPr>
                  <p:spPr>
                    <a:xfrm flipH="1">
                      <a:off x="6644776" y="5897839"/>
                      <a:ext cx="230472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" name="楕円 26"/>
                    <p:cNvSpPr/>
                    <p:nvPr/>
                  </p:nvSpPr>
                  <p:spPr>
                    <a:xfrm>
                      <a:off x="6544756" y="5938839"/>
                      <a:ext cx="170806" cy="177010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3" name="フリーフォーム 1917"/>
              <p:cNvSpPr/>
              <p:nvPr/>
            </p:nvSpPr>
            <p:spPr>
              <a:xfrm rot="3289711" flipH="1">
                <a:off x="6513825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6580910" y="2501271"/>
                <a:ext cx="457322" cy="561088"/>
                <a:chOff x="6572253" y="7783465"/>
                <a:chExt cx="457322" cy="561088"/>
              </a:xfrm>
            </p:grpSpPr>
            <p:sp>
              <p:nvSpPr>
                <p:cNvPr id="15" name="台形 14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775384" y="3045007"/>
              <a:ext cx="930530" cy="652234"/>
              <a:chOff x="1767006" y="2010603"/>
              <a:chExt cx="848972" cy="739218"/>
            </a:xfrm>
          </p:grpSpPr>
          <p:sp>
            <p:nvSpPr>
              <p:cNvPr id="6" name="四角形: 上の 2 つの角を丸める 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" name="四角形: 上の 2 つの角を丸める 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" name="平行四辺形 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平行四辺形 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四角形: 上の 2 つの角を丸める 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四角形: 上の 2 つの角を丸める 1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66" name="グループ化 65"/>
          <p:cNvGrpSpPr>
            <a:grpSpLocks noChangeAspect="1"/>
          </p:cNvGrpSpPr>
          <p:nvPr/>
        </p:nvGrpSpPr>
        <p:grpSpPr>
          <a:xfrm>
            <a:off x="2284030" y="3121971"/>
            <a:ext cx="1656892" cy="1204407"/>
            <a:chOff x="1845245" y="1976659"/>
            <a:chExt cx="2366988" cy="172058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1845245" y="2497400"/>
              <a:ext cx="2237993" cy="1199841"/>
              <a:chOff x="1845245" y="1748100"/>
              <a:chExt cx="2237993" cy="1199841"/>
            </a:xfrm>
          </p:grpSpPr>
          <p:grpSp>
            <p:nvGrpSpPr>
              <p:cNvPr id="89" name="グループ化 88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109" name="正方形/長方形 108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107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" name="台形 10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101" name="フリーフォーム: 図形 100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" name="平行四辺形 101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" name="平行四辺形 102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04" name="グループ化 103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05" name="四角形: 上の 2 つの角を丸める 104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6" name="四角形: 上の 2 つの角を丸める 105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94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5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6" name="正方形/長方形 95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8" name="正方形/長方形 97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9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0" name="正方形/長方形 99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8" name="グループ化 67"/>
            <p:cNvGrpSpPr/>
            <p:nvPr/>
          </p:nvGrpSpPr>
          <p:grpSpPr>
            <a:xfrm>
              <a:off x="3313708" y="1976659"/>
              <a:ext cx="898525" cy="1317794"/>
              <a:chOff x="7107480" y="2149791"/>
              <a:chExt cx="898525" cy="1317794"/>
            </a:xfrm>
          </p:grpSpPr>
          <p:grpSp>
            <p:nvGrpSpPr>
              <p:cNvPr id="76" name="グループ化 75"/>
              <p:cNvGrpSpPr/>
              <p:nvPr/>
            </p:nvGrpSpPr>
            <p:grpSpPr>
              <a:xfrm>
                <a:off x="7107480" y="2149791"/>
                <a:ext cx="785672" cy="1317794"/>
                <a:chOff x="7107480" y="397191"/>
                <a:chExt cx="785672" cy="1317794"/>
              </a:xfrm>
            </p:grpSpPr>
            <p:sp>
              <p:nvSpPr>
                <p:cNvPr id="81" name="フリーフォーム: 図形 80"/>
                <p:cNvSpPr/>
                <p:nvPr/>
              </p:nvSpPr>
              <p:spPr>
                <a:xfrm>
                  <a:off x="71074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" name="グループ化 81"/>
                <p:cNvGrpSpPr/>
                <p:nvPr/>
              </p:nvGrpSpPr>
              <p:grpSpPr>
                <a:xfrm>
                  <a:off x="7157173" y="397191"/>
                  <a:ext cx="735979" cy="1317794"/>
                  <a:chOff x="7157173" y="4698583"/>
                  <a:chExt cx="735979" cy="1317794"/>
                </a:xfrm>
              </p:grpSpPr>
              <p:sp>
                <p:nvSpPr>
                  <p:cNvPr id="83" name="片側の 2 つの角を丸めた四角形 1186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689"/>
                  <p:cNvSpPr/>
                  <p:nvPr/>
                </p:nvSpPr>
                <p:spPr>
                  <a:xfrm rot="900000" flipH="1">
                    <a:off x="7718217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片側の 2 つの角を丸めた四角形 1283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リーフォーム 1284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フローチャート: 論理積ゲート 213"/>
                  <p:cNvSpPr/>
                  <p:nvPr/>
                </p:nvSpPr>
                <p:spPr>
                  <a:xfrm rot="16200000">
                    <a:off x="7157173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7" name="フリーフォーム 1917"/>
              <p:cNvSpPr/>
              <p:nvPr/>
            </p:nvSpPr>
            <p:spPr>
              <a:xfrm rot="3289711" flipH="1">
                <a:off x="7485374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>
                <a:off x="7548683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79" name="台形 78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9" name="グループ化 68"/>
            <p:cNvGrpSpPr/>
            <p:nvPr/>
          </p:nvGrpSpPr>
          <p:grpSpPr>
            <a:xfrm>
              <a:off x="3155457" y="3045007"/>
              <a:ext cx="930530" cy="652234"/>
              <a:chOff x="1767006" y="2010603"/>
              <a:chExt cx="848972" cy="739218"/>
            </a:xfrm>
          </p:grpSpPr>
          <p:sp>
            <p:nvSpPr>
              <p:cNvPr id="70" name="四角形: 上の 2 つの角を丸める 69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1" name="四角形: 上の 2 つの角を丸める 70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2" name="平行四辺形 71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" name="平行四辺形 72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" name="四角形: 上の 2 つの角を丸める 73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5" name="四角形: 上の 2 つの角を丸める 74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12" name="グループ化 111"/>
          <p:cNvGrpSpPr>
            <a:grpSpLocks noChangeAspect="1"/>
          </p:cNvGrpSpPr>
          <p:nvPr/>
        </p:nvGrpSpPr>
        <p:grpSpPr>
          <a:xfrm>
            <a:off x="6040432" y="3126511"/>
            <a:ext cx="1644291" cy="1201229"/>
            <a:chOff x="6654463" y="1981200"/>
            <a:chExt cx="2348987" cy="1716041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6654463" y="2105426"/>
              <a:ext cx="2237993" cy="1591814"/>
              <a:chOff x="6654463" y="1356126"/>
              <a:chExt cx="2237993" cy="1591814"/>
            </a:xfrm>
          </p:grpSpPr>
          <p:grpSp>
            <p:nvGrpSpPr>
              <p:cNvPr id="135" name="グループ化 134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175" name="グループ化 174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85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6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76" name="グループ化 175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81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82" name="グループ化 181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83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77" name="グループ化 176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79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0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78" name="台形 177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70" name="正方形/長方形 169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1" name="正方形/長方形 170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2" name="正方形/長方形 171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" name="正方形/長方形 172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" name="正方形/長方形 173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39" name="グループ化 138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66" name="グループ化 165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68" name="正方形/長方形 167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9" name="正方形/長方形 168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67" name="正方形/長方形 166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40" name="グループ化 139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41" name="グループ化 140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60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1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2" name="五角形 161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3" name="五角形 162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4" name="台形 163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65" name="台形 164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2" name="グループ化 141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53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4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5" name="正方形/長方形 154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6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7" name="正方形/長方形 156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8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9" name="正方形/長方形 158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3" name="グループ化 142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51" name="平行四辺形 150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2" name="平行四辺形 151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4" name="正方形/長方形 143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5" name="正方形/長方形 144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6" name="正方形/長方形 145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47" name="グループ化 146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49" name="四角形: 上の 2 つの角を丸める 148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0" name="四角形: 上の 2 つの角を丸める 149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8" name="正方形/長方形 147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114" name="グループ化 113"/>
            <p:cNvGrpSpPr/>
            <p:nvPr/>
          </p:nvGrpSpPr>
          <p:grpSpPr>
            <a:xfrm>
              <a:off x="8095196" y="1981200"/>
              <a:ext cx="908254" cy="1313253"/>
              <a:chOff x="9018830" y="2154332"/>
              <a:chExt cx="908254" cy="1313253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>
                <a:off x="9018830" y="2154332"/>
                <a:ext cx="770603" cy="1313253"/>
                <a:chOff x="9018830" y="401732"/>
                <a:chExt cx="770603" cy="1313253"/>
              </a:xfrm>
            </p:grpSpPr>
            <p:sp>
              <p:nvSpPr>
                <p:cNvPr id="127" name="フリーフォーム: 図形 126"/>
                <p:cNvSpPr/>
                <p:nvPr/>
              </p:nvSpPr>
              <p:spPr>
                <a:xfrm>
                  <a:off x="90188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8" name="グループ化 127"/>
                <p:cNvGrpSpPr/>
                <p:nvPr/>
              </p:nvGrpSpPr>
              <p:grpSpPr>
                <a:xfrm>
                  <a:off x="9020777" y="401732"/>
                  <a:ext cx="768656" cy="1313253"/>
                  <a:chOff x="9020777" y="4703124"/>
                  <a:chExt cx="768656" cy="1313253"/>
                </a:xfrm>
              </p:grpSpPr>
              <p:sp>
                <p:nvSpPr>
                  <p:cNvPr id="129" name="円/楕円 689"/>
                  <p:cNvSpPr/>
                  <p:nvPr/>
                </p:nvSpPr>
                <p:spPr>
                  <a:xfrm rot="20700000">
                    <a:off x="9055536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" name="円/楕円 690"/>
                  <p:cNvSpPr/>
                  <p:nvPr/>
                </p:nvSpPr>
                <p:spPr>
                  <a:xfrm rot="900000" flipH="1">
                    <a:off x="9600204" y="5036231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片側の 2 つの角を丸めた四角形 1339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 1340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/>
                  <p:cNvSpPr/>
                  <p:nvPr/>
                </p:nvSpPr>
                <p:spPr>
                  <a:xfrm rot="21536361">
                    <a:off x="9020777" y="4703124"/>
                    <a:ext cx="768656" cy="900989"/>
                  </a:xfrm>
                  <a:custGeom>
                    <a:avLst/>
                    <a:gdLst>
                      <a:gd name="connsiteX0" fmla="*/ 637401 w 768656"/>
                      <a:gd name="connsiteY0" fmla="*/ 744824 h 900989"/>
                      <a:gd name="connsiteX1" fmla="*/ 638588 w 768656"/>
                      <a:gd name="connsiteY1" fmla="*/ 747509 h 900989"/>
                      <a:gd name="connsiteX2" fmla="*/ 643065 w 768656"/>
                      <a:gd name="connsiteY2" fmla="*/ 754082 h 900989"/>
                      <a:gd name="connsiteX3" fmla="*/ 134106 w 768656"/>
                      <a:gd name="connsiteY3" fmla="*/ 735506 h 900989"/>
                      <a:gd name="connsiteX4" fmla="*/ 128104 w 768656"/>
                      <a:gd name="connsiteY4" fmla="*/ 744548 h 900989"/>
                      <a:gd name="connsiteX5" fmla="*/ 132821 w 768656"/>
                      <a:gd name="connsiteY5" fmla="*/ 738145 h 900989"/>
                      <a:gd name="connsiteX6" fmla="*/ 394806 w 768656"/>
                      <a:gd name="connsiteY6" fmla="*/ 57 h 900989"/>
                      <a:gd name="connsiteX7" fmla="*/ 718474 w 768656"/>
                      <a:gd name="connsiteY7" fmla="*/ 334498 h 900989"/>
                      <a:gd name="connsiteX8" fmla="*/ 690194 w 768656"/>
                      <a:gd name="connsiteY8" fmla="*/ 461821 h 900989"/>
                      <a:gd name="connsiteX9" fmla="*/ 681285 w 768656"/>
                      <a:gd name="connsiteY9" fmla="*/ 477470 h 900989"/>
                      <a:gd name="connsiteX10" fmla="*/ 669423 w 768656"/>
                      <a:gd name="connsiteY10" fmla="*/ 550532 h 900989"/>
                      <a:gd name="connsiteX11" fmla="*/ 642164 w 768656"/>
                      <a:gd name="connsiteY11" fmla="*/ 613032 h 900989"/>
                      <a:gd name="connsiteX12" fmla="*/ 634785 w 768656"/>
                      <a:gd name="connsiteY12" fmla="*/ 623293 h 900989"/>
                      <a:gd name="connsiteX13" fmla="*/ 650127 w 768656"/>
                      <a:gd name="connsiteY13" fmla="*/ 670089 h 900989"/>
                      <a:gd name="connsiteX14" fmla="*/ 768656 w 768656"/>
                      <a:gd name="connsiteY14" fmla="*/ 824286 h 900989"/>
                      <a:gd name="connsiteX15" fmla="*/ 768655 w 768656"/>
                      <a:gd name="connsiteY15" fmla="*/ 824286 h 900989"/>
                      <a:gd name="connsiteX16" fmla="*/ 685211 w 768656"/>
                      <a:gd name="connsiteY16" fmla="*/ 799592 h 900989"/>
                      <a:gd name="connsiteX17" fmla="*/ 646487 w 768656"/>
                      <a:gd name="connsiteY17" fmla="*/ 759109 h 900989"/>
                      <a:gd name="connsiteX18" fmla="*/ 675859 w 768656"/>
                      <a:gd name="connsiteY18" fmla="*/ 802237 h 900989"/>
                      <a:gd name="connsiteX19" fmla="*/ 718411 w 768656"/>
                      <a:gd name="connsiteY19" fmla="*/ 840178 h 900989"/>
                      <a:gd name="connsiteX20" fmla="*/ 718410 w 768656"/>
                      <a:gd name="connsiteY20" fmla="*/ 840178 h 900989"/>
                      <a:gd name="connsiteX21" fmla="*/ 599131 w 768656"/>
                      <a:gd name="connsiteY21" fmla="*/ 767271 h 900989"/>
                      <a:gd name="connsiteX22" fmla="*/ 591440 w 768656"/>
                      <a:gd name="connsiteY22" fmla="*/ 752972 h 900989"/>
                      <a:gd name="connsiteX23" fmla="*/ 593302 w 768656"/>
                      <a:gd name="connsiteY23" fmla="*/ 758165 h 900989"/>
                      <a:gd name="connsiteX24" fmla="*/ 666282 w 768656"/>
                      <a:gd name="connsiteY24" fmla="*/ 856315 h 900989"/>
                      <a:gd name="connsiteX25" fmla="*/ 666280 w 768656"/>
                      <a:gd name="connsiteY25" fmla="*/ 856315 h 900989"/>
                      <a:gd name="connsiteX26" fmla="*/ 563259 w 768656"/>
                      <a:gd name="connsiteY26" fmla="*/ 792247 h 900989"/>
                      <a:gd name="connsiteX27" fmla="*/ 540555 w 768656"/>
                      <a:gd name="connsiteY27" fmla="*/ 745657 h 900989"/>
                      <a:gd name="connsiteX28" fmla="*/ 554670 w 768656"/>
                      <a:gd name="connsiteY28" fmla="*/ 783697 h 900989"/>
                      <a:gd name="connsiteX29" fmla="*/ 628720 w 768656"/>
                      <a:gd name="connsiteY29" fmla="*/ 881041 h 900989"/>
                      <a:gd name="connsiteX30" fmla="*/ 628719 w 768656"/>
                      <a:gd name="connsiteY30" fmla="*/ 881041 h 900989"/>
                      <a:gd name="connsiteX31" fmla="*/ 525003 w 768656"/>
                      <a:gd name="connsiteY31" fmla="*/ 818105 h 900989"/>
                      <a:gd name="connsiteX32" fmla="*/ 504641 w 768656"/>
                      <a:gd name="connsiteY32" fmla="*/ 777457 h 900989"/>
                      <a:gd name="connsiteX33" fmla="*/ 508427 w 768656"/>
                      <a:gd name="connsiteY33" fmla="*/ 789707 h 900989"/>
                      <a:gd name="connsiteX34" fmla="*/ 576972 w 768656"/>
                      <a:gd name="connsiteY34" fmla="*/ 891004 h 900989"/>
                      <a:gd name="connsiteX35" fmla="*/ 576971 w 768656"/>
                      <a:gd name="connsiteY35" fmla="*/ 891004 h 900989"/>
                      <a:gd name="connsiteX36" fmla="*/ 476899 w 768656"/>
                      <a:gd name="connsiteY36" fmla="*/ 822420 h 900989"/>
                      <a:gd name="connsiteX37" fmla="*/ 458955 w 768656"/>
                      <a:gd name="connsiteY37" fmla="*/ 781017 h 900989"/>
                      <a:gd name="connsiteX38" fmla="*/ 462212 w 768656"/>
                      <a:gd name="connsiteY38" fmla="*/ 795042 h 900989"/>
                      <a:gd name="connsiteX39" fmla="*/ 523323 w 768656"/>
                      <a:gd name="connsiteY39" fmla="*/ 900989 h 900989"/>
                      <a:gd name="connsiteX40" fmla="*/ 523322 w 768656"/>
                      <a:gd name="connsiteY40" fmla="*/ 900989 h 900989"/>
                      <a:gd name="connsiteX41" fmla="*/ 428420 w 768656"/>
                      <a:gd name="connsiteY41" fmla="*/ 825412 h 900989"/>
                      <a:gd name="connsiteX42" fmla="*/ 406816 w 768656"/>
                      <a:gd name="connsiteY42" fmla="*/ 763807 h 900989"/>
                      <a:gd name="connsiteX43" fmla="*/ 380623 w 768656"/>
                      <a:gd name="connsiteY43" fmla="*/ 766102 h 900989"/>
                      <a:gd name="connsiteX44" fmla="*/ 363372 w 768656"/>
                      <a:gd name="connsiteY44" fmla="*/ 764174 h 900989"/>
                      <a:gd name="connsiteX45" fmla="*/ 339961 w 768656"/>
                      <a:gd name="connsiteY45" fmla="*/ 823774 h 900989"/>
                      <a:gd name="connsiteX46" fmla="*/ 242326 w 768656"/>
                      <a:gd name="connsiteY46" fmla="*/ 895787 h 900989"/>
                      <a:gd name="connsiteX47" fmla="*/ 242325 w 768656"/>
                      <a:gd name="connsiteY47" fmla="*/ 895787 h 900989"/>
                      <a:gd name="connsiteX48" fmla="*/ 307316 w 768656"/>
                      <a:gd name="connsiteY48" fmla="*/ 792174 h 900989"/>
                      <a:gd name="connsiteX49" fmla="*/ 311091 w 768656"/>
                      <a:gd name="connsiteY49" fmla="*/ 778278 h 900989"/>
                      <a:gd name="connsiteX50" fmla="*/ 291625 w 768656"/>
                      <a:gd name="connsiteY50" fmla="*/ 818989 h 900989"/>
                      <a:gd name="connsiteX51" fmla="*/ 189084 w 768656"/>
                      <a:gd name="connsiteY51" fmla="*/ 883823 h 900989"/>
                      <a:gd name="connsiteX52" fmla="*/ 189083 w 768656"/>
                      <a:gd name="connsiteY52" fmla="*/ 883823 h 900989"/>
                      <a:gd name="connsiteX53" fmla="*/ 261330 w 768656"/>
                      <a:gd name="connsiteY53" fmla="*/ 785132 h 900989"/>
                      <a:gd name="connsiteX54" fmla="*/ 265569 w 768656"/>
                      <a:gd name="connsiteY54" fmla="*/ 773030 h 900989"/>
                      <a:gd name="connsiteX55" fmla="*/ 243715 w 768656"/>
                      <a:gd name="connsiteY55" fmla="*/ 812898 h 900989"/>
                      <a:gd name="connsiteX56" fmla="*/ 137739 w 768656"/>
                      <a:gd name="connsiteY56" fmla="*/ 871951 h 900989"/>
                      <a:gd name="connsiteX57" fmla="*/ 137738 w 768656"/>
                      <a:gd name="connsiteY57" fmla="*/ 871951 h 900989"/>
                      <a:gd name="connsiteX58" fmla="*/ 215342 w 768656"/>
                      <a:gd name="connsiteY58" fmla="*/ 777414 h 900989"/>
                      <a:gd name="connsiteX59" fmla="*/ 230853 w 768656"/>
                      <a:gd name="connsiteY59" fmla="*/ 739926 h 900989"/>
                      <a:gd name="connsiteX60" fmla="*/ 206442 w 768656"/>
                      <a:gd name="connsiteY60" fmla="*/ 785641 h 900989"/>
                      <a:gd name="connsiteX61" fmla="*/ 101119 w 768656"/>
                      <a:gd name="connsiteY61" fmla="*/ 845852 h 900989"/>
                      <a:gd name="connsiteX62" fmla="*/ 101118 w 768656"/>
                      <a:gd name="connsiteY62" fmla="*/ 845851 h 900989"/>
                      <a:gd name="connsiteX63" fmla="*/ 177681 w 768656"/>
                      <a:gd name="connsiteY63" fmla="*/ 750470 h 900989"/>
                      <a:gd name="connsiteX64" fmla="*/ 179734 w 768656"/>
                      <a:gd name="connsiteY64" fmla="*/ 745351 h 900989"/>
                      <a:gd name="connsiteX65" fmla="*/ 171519 w 768656"/>
                      <a:gd name="connsiteY65" fmla="*/ 759354 h 900989"/>
                      <a:gd name="connsiteX66" fmla="*/ 49623 w 768656"/>
                      <a:gd name="connsiteY66" fmla="*/ 827796 h 900989"/>
                      <a:gd name="connsiteX67" fmla="*/ 49622 w 768656"/>
                      <a:gd name="connsiteY67" fmla="*/ 827796 h 900989"/>
                      <a:gd name="connsiteX68" fmla="*/ 93549 w 768656"/>
                      <a:gd name="connsiteY68" fmla="*/ 791456 h 900989"/>
                      <a:gd name="connsiteX69" fmla="*/ 124497 w 768656"/>
                      <a:gd name="connsiteY69" fmla="*/ 749445 h 900989"/>
                      <a:gd name="connsiteX70" fmla="*/ 84303 w 768656"/>
                      <a:gd name="connsiteY70" fmla="*/ 788467 h 900989"/>
                      <a:gd name="connsiteX71" fmla="*/ 1 w 768656"/>
                      <a:gd name="connsiteY71" fmla="*/ 810055 h 900989"/>
                      <a:gd name="connsiteX72" fmla="*/ 0 w 768656"/>
                      <a:gd name="connsiteY72" fmla="*/ 810055 h 900989"/>
                      <a:gd name="connsiteX73" fmla="*/ 124155 w 768656"/>
                      <a:gd name="connsiteY73" fmla="*/ 660351 h 900989"/>
                      <a:gd name="connsiteX74" fmla="*/ 138192 w 768656"/>
                      <a:gd name="connsiteY74" fmla="*/ 622351 h 900989"/>
                      <a:gd name="connsiteX75" fmla="*/ 128470 w 768656"/>
                      <a:gd name="connsiteY75" fmla="*/ 610055 h 900989"/>
                      <a:gd name="connsiteX76" fmla="*/ 93213 w 768656"/>
                      <a:gd name="connsiteY76" fmla="*/ 509732 h 900989"/>
                      <a:gd name="connsiteX77" fmla="*/ 89721 w 768656"/>
                      <a:gd name="connsiteY77" fmla="*/ 464369 h 900989"/>
                      <a:gd name="connsiteX78" fmla="*/ 82528 w 768656"/>
                      <a:gd name="connsiteY78" fmla="*/ 450571 h 900989"/>
                      <a:gd name="connsiteX79" fmla="*/ 58981 w 768656"/>
                      <a:gd name="connsiteY79" fmla="*/ 322288 h 900989"/>
                      <a:gd name="connsiteX80" fmla="*/ 394806 w 768656"/>
                      <a:gd name="connsiteY80" fmla="*/ 57 h 900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</a:cxnLst>
                    <a:rect l="l" t="t" r="r" b="b"/>
                    <a:pathLst>
                      <a:path w="768656" h="900989">
                        <a:moveTo>
                          <a:pt x="637401" y="744824"/>
                        </a:moveTo>
                        <a:lnTo>
                          <a:pt x="638588" y="747509"/>
                        </a:lnTo>
                        <a:lnTo>
                          <a:pt x="643065" y="754082"/>
                        </a:lnTo>
                        <a:close/>
                        <a:moveTo>
                          <a:pt x="134106" y="735506"/>
                        </a:moveTo>
                        <a:lnTo>
                          <a:pt x="128104" y="744548"/>
                        </a:lnTo>
                        <a:lnTo>
                          <a:pt x="132821" y="738145"/>
                        </a:lnTo>
                        <a:close/>
                        <a:moveTo>
                          <a:pt x="394806" y="57"/>
                        </a:moveTo>
                        <a:cubicBezTo>
                          <a:pt x="576920" y="3429"/>
                          <a:pt x="721831" y="153163"/>
                          <a:pt x="718474" y="334498"/>
                        </a:cubicBezTo>
                        <a:cubicBezTo>
                          <a:pt x="717634" y="379831"/>
                          <a:pt x="707607" y="422849"/>
                          <a:pt x="690194" y="461821"/>
                        </a:cubicBezTo>
                        <a:lnTo>
                          <a:pt x="681285" y="477470"/>
                        </a:lnTo>
                        <a:lnTo>
                          <a:pt x="669423" y="550532"/>
                        </a:lnTo>
                        <a:cubicBezTo>
                          <a:pt x="662480" y="572555"/>
                          <a:pt x="653297" y="593487"/>
                          <a:pt x="642164" y="613032"/>
                        </a:cubicBezTo>
                        <a:lnTo>
                          <a:pt x="634785" y="623293"/>
                        </a:lnTo>
                        <a:lnTo>
                          <a:pt x="650127" y="670089"/>
                        </a:lnTo>
                        <a:cubicBezTo>
                          <a:pt x="679810" y="741755"/>
                          <a:pt x="722632" y="798469"/>
                          <a:pt x="768656" y="824286"/>
                        </a:cubicBezTo>
                        <a:lnTo>
                          <a:pt x="768655" y="824286"/>
                        </a:lnTo>
                        <a:cubicBezTo>
                          <a:pt x="741677" y="830982"/>
                          <a:pt x="712702" y="821435"/>
                          <a:pt x="685211" y="799592"/>
                        </a:cubicBezTo>
                        <a:lnTo>
                          <a:pt x="646487" y="759109"/>
                        </a:lnTo>
                        <a:lnTo>
                          <a:pt x="675859" y="802237"/>
                        </a:lnTo>
                        <a:cubicBezTo>
                          <a:pt x="689275" y="817886"/>
                          <a:pt x="703570" y="830736"/>
                          <a:pt x="718411" y="840178"/>
                        </a:cubicBezTo>
                        <a:lnTo>
                          <a:pt x="718410" y="840178"/>
                        </a:lnTo>
                        <a:cubicBezTo>
                          <a:pt x="677450" y="847965"/>
                          <a:pt x="634025" y="819013"/>
                          <a:pt x="599131" y="767271"/>
                        </a:cubicBezTo>
                        <a:lnTo>
                          <a:pt x="591440" y="752972"/>
                        </a:lnTo>
                        <a:lnTo>
                          <a:pt x="593302" y="758165"/>
                        </a:lnTo>
                        <a:cubicBezTo>
                          <a:pt x="612928" y="800949"/>
                          <a:pt x="638028" y="835352"/>
                          <a:pt x="666282" y="856315"/>
                        </a:cubicBezTo>
                        <a:lnTo>
                          <a:pt x="666280" y="856315"/>
                        </a:lnTo>
                        <a:cubicBezTo>
                          <a:pt x="629469" y="860611"/>
                          <a:pt x="592794" y="835812"/>
                          <a:pt x="563259" y="792247"/>
                        </a:cubicBezTo>
                        <a:lnTo>
                          <a:pt x="540555" y="745657"/>
                        </a:lnTo>
                        <a:lnTo>
                          <a:pt x="554670" y="783697"/>
                        </a:lnTo>
                        <a:cubicBezTo>
                          <a:pt x="574764" y="826263"/>
                          <a:pt x="600239" y="860389"/>
                          <a:pt x="628720" y="881041"/>
                        </a:cubicBezTo>
                        <a:lnTo>
                          <a:pt x="628719" y="881041"/>
                        </a:lnTo>
                        <a:cubicBezTo>
                          <a:pt x="591957" y="885740"/>
                          <a:pt x="555013" y="861345"/>
                          <a:pt x="525003" y="818105"/>
                        </a:cubicBezTo>
                        <a:lnTo>
                          <a:pt x="504641" y="777457"/>
                        </a:lnTo>
                        <a:lnTo>
                          <a:pt x="508427" y="789707"/>
                        </a:lnTo>
                        <a:cubicBezTo>
                          <a:pt x="526133" y="833321"/>
                          <a:pt x="549678" y="868806"/>
                          <a:pt x="576972" y="891004"/>
                        </a:cubicBezTo>
                        <a:lnTo>
                          <a:pt x="576971" y="891004"/>
                        </a:lnTo>
                        <a:cubicBezTo>
                          <a:pt x="540006" y="893659"/>
                          <a:pt x="504469" y="867255"/>
                          <a:pt x="476899" y="822420"/>
                        </a:cubicBezTo>
                        <a:lnTo>
                          <a:pt x="458955" y="781017"/>
                        </a:lnTo>
                        <a:lnTo>
                          <a:pt x="462212" y="795042"/>
                        </a:lnTo>
                        <a:cubicBezTo>
                          <a:pt x="476746" y="839812"/>
                          <a:pt x="497690" y="876893"/>
                          <a:pt x="523323" y="900989"/>
                        </a:cubicBezTo>
                        <a:lnTo>
                          <a:pt x="523322" y="900989"/>
                        </a:lnTo>
                        <a:cubicBezTo>
                          <a:pt x="486261" y="900989"/>
                          <a:pt x="452708" y="872107"/>
                          <a:pt x="428420" y="825412"/>
                        </a:cubicBezTo>
                        <a:lnTo>
                          <a:pt x="406816" y="763807"/>
                        </a:lnTo>
                        <a:lnTo>
                          <a:pt x="380623" y="766102"/>
                        </a:lnTo>
                        <a:lnTo>
                          <a:pt x="363372" y="764174"/>
                        </a:lnTo>
                        <a:lnTo>
                          <a:pt x="339961" y="823774"/>
                        </a:lnTo>
                        <a:cubicBezTo>
                          <a:pt x="313961" y="869539"/>
                          <a:pt x="279362" y="897158"/>
                          <a:pt x="242326" y="895787"/>
                        </a:cubicBezTo>
                        <a:lnTo>
                          <a:pt x="242325" y="895787"/>
                        </a:lnTo>
                        <a:cubicBezTo>
                          <a:pt x="268833" y="872656"/>
                          <a:pt x="291134" y="836376"/>
                          <a:pt x="307316" y="792174"/>
                        </a:cubicBezTo>
                        <a:lnTo>
                          <a:pt x="311091" y="778278"/>
                        </a:lnTo>
                        <a:lnTo>
                          <a:pt x="291625" y="818989"/>
                        </a:lnTo>
                        <a:cubicBezTo>
                          <a:pt x="262415" y="862774"/>
                          <a:pt x="225926" y="887845"/>
                          <a:pt x="189084" y="883823"/>
                        </a:cubicBezTo>
                        <a:lnTo>
                          <a:pt x="189083" y="883823"/>
                        </a:lnTo>
                        <a:cubicBezTo>
                          <a:pt x="217179" y="862650"/>
                          <a:pt x="242022" y="828061"/>
                          <a:pt x="261330" y="785132"/>
                        </a:cubicBezTo>
                        <a:lnTo>
                          <a:pt x="265569" y="773030"/>
                        </a:lnTo>
                        <a:lnTo>
                          <a:pt x="243715" y="812898"/>
                        </a:lnTo>
                        <a:cubicBezTo>
                          <a:pt x="212124" y="854996"/>
                          <a:pt x="174303" y="878007"/>
                          <a:pt x="137739" y="871951"/>
                        </a:cubicBezTo>
                        <a:lnTo>
                          <a:pt x="137738" y="871951"/>
                        </a:lnTo>
                        <a:cubicBezTo>
                          <a:pt x="166965" y="852368"/>
                          <a:pt x="193685" y="819208"/>
                          <a:pt x="215342" y="777414"/>
                        </a:cubicBezTo>
                        <a:lnTo>
                          <a:pt x="230853" y="739926"/>
                        </a:lnTo>
                        <a:lnTo>
                          <a:pt x="206442" y="785641"/>
                        </a:lnTo>
                        <a:cubicBezTo>
                          <a:pt x="175314" y="828083"/>
                          <a:pt x="137747" y="851507"/>
                          <a:pt x="101119" y="845852"/>
                        </a:cubicBezTo>
                        <a:lnTo>
                          <a:pt x="101118" y="845851"/>
                        </a:lnTo>
                        <a:cubicBezTo>
                          <a:pt x="130129" y="825949"/>
                          <a:pt x="156484" y="792498"/>
                          <a:pt x="177681" y="750470"/>
                        </a:cubicBezTo>
                        <a:lnTo>
                          <a:pt x="179734" y="745351"/>
                        </a:lnTo>
                        <a:lnTo>
                          <a:pt x="171519" y="759354"/>
                        </a:lnTo>
                        <a:cubicBezTo>
                          <a:pt x="134734" y="809769"/>
                          <a:pt x="90268" y="837094"/>
                          <a:pt x="49623" y="827796"/>
                        </a:cubicBezTo>
                        <a:lnTo>
                          <a:pt x="49622" y="827796"/>
                        </a:lnTo>
                        <a:cubicBezTo>
                          <a:pt x="64802" y="818910"/>
                          <a:pt x="79563" y="806597"/>
                          <a:pt x="93549" y="791456"/>
                        </a:cubicBezTo>
                        <a:lnTo>
                          <a:pt x="124497" y="749445"/>
                        </a:lnTo>
                        <a:lnTo>
                          <a:pt x="84303" y="788467"/>
                        </a:lnTo>
                        <a:cubicBezTo>
                          <a:pt x="56021" y="809278"/>
                          <a:pt x="26712" y="817745"/>
                          <a:pt x="1" y="810055"/>
                        </a:cubicBezTo>
                        <a:lnTo>
                          <a:pt x="0" y="810055"/>
                        </a:lnTo>
                        <a:cubicBezTo>
                          <a:pt x="46948" y="785959"/>
                          <a:pt x="91839" y="730869"/>
                          <a:pt x="124155" y="660351"/>
                        </a:cubicBezTo>
                        <a:lnTo>
                          <a:pt x="138192" y="622351"/>
                        </a:lnTo>
                        <a:lnTo>
                          <a:pt x="128470" y="610055"/>
                        </a:lnTo>
                        <a:cubicBezTo>
                          <a:pt x="111602" y="579491"/>
                          <a:pt x="99500" y="545667"/>
                          <a:pt x="93213" y="509732"/>
                        </a:cubicBezTo>
                        <a:lnTo>
                          <a:pt x="89721" y="464369"/>
                        </a:lnTo>
                        <a:lnTo>
                          <a:pt x="82528" y="450571"/>
                        </a:lnTo>
                        <a:cubicBezTo>
                          <a:pt x="66569" y="410981"/>
                          <a:pt x="58141" y="367622"/>
                          <a:pt x="58981" y="322288"/>
                        </a:cubicBezTo>
                        <a:cubicBezTo>
                          <a:pt x="62338" y="140953"/>
                          <a:pt x="212692" y="-3315"/>
                          <a:pt x="394806" y="5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/>
                  <p:cNvSpPr/>
                  <p:nvPr/>
                </p:nvSpPr>
                <p:spPr>
                  <a:xfrm>
                    <a:off x="9250601" y="5272340"/>
                    <a:ext cx="340002" cy="93189"/>
                  </a:xfrm>
                  <a:prstGeom prst="ellipse">
                    <a:avLst/>
                  </a:prstGeom>
                  <a:pattFill prst="lgCheck">
                    <a:fgClr>
                      <a:srgbClr val="FFFF00"/>
                    </a:fgClr>
                    <a:bgClr>
                      <a:srgbClr val="FFC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23" name="フリーフォーム 1917"/>
              <p:cNvSpPr/>
              <p:nvPr/>
            </p:nvSpPr>
            <p:spPr>
              <a:xfrm rot="3289711" flipH="1">
                <a:off x="9406453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4" name="グループ化 123"/>
              <p:cNvGrpSpPr/>
              <p:nvPr/>
            </p:nvGrpSpPr>
            <p:grpSpPr>
              <a:xfrm>
                <a:off x="9469762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125" name="台形 124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5" name="グループ化 114"/>
            <p:cNvGrpSpPr/>
            <p:nvPr/>
          </p:nvGrpSpPr>
          <p:grpSpPr>
            <a:xfrm>
              <a:off x="7941815" y="3045007"/>
              <a:ext cx="930530" cy="652234"/>
              <a:chOff x="1767006" y="2010603"/>
              <a:chExt cx="848972" cy="739218"/>
            </a:xfrm>
          </p:grpSpPr>
          <p:sp>
            <p:nvSpPr>
              <p:cNvPr id="116" name="四角形: 上の 2 つの角を丸める 11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" name="四角形: 上の 2 つの角を丸める 11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平行四辺形 11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9" name="平行四辺形 11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0" name="四角形: 上の 2 つの角を丸める 11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" name="四角形: 上の 2 つの角を丸める 12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87" name="グループ化 186"/>
          <p:cNvGrpSpPr>
            <a:grpSpLocks noChangeAspect="1"/>
          </p:cNvGrpSpPr>
          <p:nvPr/>
        </p:nvGrpSpPr>
        <p:grpSpPr>
          <a:xfrm>
            <a:off x="4175623" y="3113965"/>
            <a:ext cx="1642568" cy="1210011"/>
            <a:chOff x="4226803" y="1968654"/>
            <a:chExt cx="2346525" cy="1728587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4226803" y="2235275"/>
              <a:ext cx="2237993" cy="1461966"/>
              <a:chOff x="4226803" y="1485975"/>
              <a:chExt cx="2237993" cy="1461966"/>
            </a:xfrm>
          </p:grpSpPr>
          <p:grpSp>
            <p:nvGrpSpPr>
              <p:cNvPr id="207" name="グループ化 206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232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3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4" name="五角形 23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5" name="五角形 23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" name="台形 23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" name="台形 23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8" name="グループ化 207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217" name="グループ化 216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228" name="グループ化 227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30" name="正方形/長方形 229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1" name="正方形/長方形 230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29" name="正方形/長方形 228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18" name="グループ化 217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26" name="平行四辺形 225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7" name="平行四辺形 226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19" name="正方形/長方形 218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0" name="正方形/長方形 219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1" name="正方形/長方形 220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24" name="四角形: 上の 2 つの角を丸める 223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5" name="四角形: 上の 2 つの角を丸める 224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23" name="正方形/長方形 222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210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1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2" name="正方形/長方形 211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3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5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" name="正方形/長方形 215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89" name="グループ化 188"/>
            <p:cNvGrpSpPr/>
            <p:nvPr/>
          </p:nvGrpSpPr>
          <p:grpSpPr>
            <a:xfrm>
              <a:off x="5673012" y="1968654"/>
              <a:ext cx="900316" cy="1325799"/>
              <a:chOff x="8059980" y="2141786"/>
              <a:chExt cx="900316" cy="1325799"/>
            </a:xfrm>
          </p:grpSpPr>
          <p:grpSp>
            <p:nvGrpSpPr>
              <p:cNvPr id="197" name="グループ化 196"/>
              <p:cNvGrpSpPr/>
              <p:nvPr/>
            </p:nvGrpSpPr>
            <p:grpSpPr>
              <a:xfrm>
                <a:off x="8059980" y="2141786"/>
                <a:ext cx="750459" cy="1325799"/>
                <a:chOff x="8059980" y="389186"/>
                <a:chExt cx="750459" cy="1325799"/>
              </a:xfrm>
            </p:grpSpPr>
            <p:sp>
              <p:nvSpPr>
                <p:cNvPr id="202" name="フリーフォーム: 図形 201"/>
                <p:cNvSpPr/>
                <p:nvPr/>
              </p:nvSpPr>
              <p:spPr>
                <a:xfrm>
                  <a:off x="80599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8078541" y="389186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204" name="片側の 2 つの角を丸めた四角形 1287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 1288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 1196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98" name="フリーフォーム 1917"/>
              <p:cNvSpPr/>
              <p:nvPr/>
            </p:nvSpPr>
            <p:spPr>
              <a:xfrm rot="3289711" flipH="1">
                <a:off x="8439665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/>
              <p:cNvGrpSpPr/>
              <p:nvPr/>
            </p:nvGrpSpPr>
            <p:grpSpPr>
              <a:xfrm>
                <a:off x="8502974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200" name="台形 199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0" name="グループ化 189"/>
            <p:cNvGrpSpPr/>
            <p:nvPr/>
          </p:nvGrpSpPr>
          <p:grpSpPr>
            <a:xfrm>
              <a:off x="5537015" y="3045007"/>
              <a:ext cx="930530" cy="652234"/>
              <a:chOff x="5537015" y="2295707"/>
              <a:chExt cx="930530" cy="652234"/>
            </a:xfrm>
          </p:grpSpPr>
          <p:sp>
            <p:nvSpPr>
              <p:cNvPr id="191" name="四角形: 上の 2 つの角を丸める 190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四角形: 上の 2 つの角を丸める 191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平行四辺形 192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平行四辺形 193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四角形: 上の 2 つの角を丸める 194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" name="四角形: 上の 2 つの角を丸める 195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38" name="グループ化 237"/>
          <p:cNvGrpSpPr>
            <a:grpSpLocks noChangeAspect="1"/>
          </p:cNvGrpSpPr>
          <p:nvPr/>
        </p:nvGrpSpPr>
        <p:grpSpPr>
          <a:xfrm>
            <a:off x="7885907" y="3113965"/>
            <a:ext cx="1612598" cy="1210011"/>
            <a:chOff x="8949988" y="1968654"/>
            <a:chExt cx="2303712" cy="1728587"/>
          </a:xfrm>
        </p:grpSpPr>
        <p:grpSp>
          <p:nvGrpSpPr>
            <p:cNvPr id="239" name="グループ化 238"/>
            <p:cNvGrpSpPr/>
            <p:nvPr/>
          </p:nvGrpSpPr>
          <p:grpSpPr>
            <a:xfrm>
              <a:off x="8949988" y="2497400"/>
              <a:ext cx="2286631" cy="1199840"/>
              <a:chOff x="8949988" y="1748100"/>
              <a:chExt cx="2286631" cy="1199840"/>
            </a:xfrm>
          </p:grpSpPr>
          <p:grpSp>
            <p:nvGrpSpPr>
              <p:cNvPr id="259" name="グループ化 258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75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6" name="台形 27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269" name="フリーフォーム: 図形 268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0" name="平行四辺形 269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1" name="平行四辺形 270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72" name="グループ化 271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73" name="四角形: 上の 2 つの角を丸める 272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74" name="四角形: 上の 2 つの角を丸める 273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261" name="グループ化 260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262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3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5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7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8" name="正方形/長方形 267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240" name="グループ化 239"/>
            <p:cNvGrpSpPr/>
            <p:nvPr/>
          </p:nvGrpSpPr>
          <p:grpSpPr>
            <a:xfrm>
              <a:off x="10333105" y="1968654"/>
              <a:ext cx="920595" cy="1325799"/>
              <a:chOff x="9971330" y="2141786"/>
              <a:chExt cx="920595" cy="1325799"/>
            </a:xfrm>
          </p:grpSpPr>
          <p:grpSp>
            <p:nvGrpSpPr>
              <p:cNvPr id="248" name="グループ化 247"/>
              <p:cNvGrpSpPr/>
              <p:nvPr/>
            </p:nvGrpSpPr>
            <p:grpSpPr>
              <a:xfrm>
                <a:off x="9971330" y="2141786"/>
                <a:ext cx="788203" cy="1325799"/>
                <a:chOff x="9971330" y="389186"/>
                <a:chExt cx="788203" cy="1325799"/>
              </a:xfrm>
            </p:grpSpPr>
            <p:sp>
              <p:nvSpPr>
                <p:cNvPr id="254" name="フリーフォーム: 図形 253"/>
                <p:cNvSpPr/>
                <p:nvPr/>
              </p:nvSpPr>
              <p:spPr>
                <a:xfrm>
                  <a:off x="99713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9982134" y="389186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256" name="片側の 2 つの角を丸めた四角形 1296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 1297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フリーフォーム 1291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49" name="フリーフォーム 1917"/>
              <p:cNvSpPr/>
              <p:nvPr/>
            </p:nvSpPr>
            <p:spPr>
              <a:xfrm rot="3289711" flipH="1">
                <a:off x="10371294" y="2316710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0" name="グループ化 249"/>
              <p:cNvGrpSpPr/>
              <p:nvPr/>
            </p:nvGrpSpPr>
            <p:grpSpPr>
              <a:xfrm>
                <a:off x="10434603" y="2435631"/>
                <a:ext cx="457322" cy="561088"/>
                <a:chOff x="6572253" y="7783465"/>
                <a:chExt cx="457322" cy="561088"/>
              </a:xfrm>
            </p:grpSpPr>
            <p:sp>
              <p:nvSpPr>
                <p:cNvPr id="252" name="台形 251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1" name="フリーフォーム: 図形 250"/>
              <p:cNvSpPr/>
              <p:nvPr/>
            </p:nvSpPr>
            <p:spPr>
              <a:xfrm>
                <a:off x="10522326" y="2751543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1" name="グループ化 240"/>
            <p:cNvGrpSpPr/>
            <p:nvPr/>
          </p:nvGrpSpPr>
          <p:grpSpPr>
            <a:xfrm>
              <a:off x="10237340" y="3045007"/>
              <a:ext cx="930530" cy="652234"/>
              <a:chOff x="1767006" y="2010603"/>
              <a:chExt cx="848972" cy="739218"/>
            </a:xfrm>
          </p:grpSpPr>
          <p:sp>
            <p:nvSpPr>
              <p:cNvPr id="242" name="四角形: 上の 2 つの角を丸める 24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四角形: 上の 2 つの角を丸める 24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平行四辺形 24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平行四辺形 24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四角形: 上の 2 つの角を丸める 24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四角形: 上の 2 つの角を丸める 24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77" name="グループ化 276"/>
          <p:cNvGrpSpPr>
            <a:grpSpLocks noChangeAspect="1"/>
          </p:cNvGrpSpPr>
          <p:nvPr/>
        </p:nvGrpSpPr>
        <p:grpSpPr>
          <a:xfrm>
            <a:off x="407495" y="1219519"/>
            <a:ext cx="1566595" cy="1189654"/>
            <a:chOff x="-511968" y="-77808"/>
            <a:chExt cx="2237993" cy="1699506"/>
          </a:xfrm>
        </p:grpSpPr>
        <p:grpSp>
          <p:nvGrpSpPr>
            <p:cNvPr id="278" name="グループ化 277"/>
            <p:cNvGrpSpPr/>
            <p:nvPr/>
          </p:nvGrpSpPr>
          <p:grpSpPr>
            <a:xfrm>
              <a:off x="-511968" y="159732"/>
              <a:ext cx="2237993" cy="1461965"/>
              <a:chOff x="592932" y="1815303"/>
              <a:chExt cx="2433742" cy="1589838"/>
            </a:xfrm>
          </p:grpSpPr>
          <p:grpSp>
            <p:nvGrpSpPr>
              <p:cNvPr id="300" name="グループ化 299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333" name="正方形/長方形 332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4" name="正方形/長方形 333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5" name="正方形/長方形 334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7" name="正方形/長方形 336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01" name="グループ化 300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329" name="グループ化 328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331" name="正方形/長方形 330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32" name="正方形/長方形 331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30" name="正方形/長方形 329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303" name="グループ化 302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304" name="グループ化 303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323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4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5" name="五角形 324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6" name="五角形 325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7" name="台形 326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8" name="台形 327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05" name="グループ化 304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316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7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8" name="正方形/長方形 317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9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0" name="正方形/長方形 319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1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2" name="正方形/長方形 321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06" name="グループ化 305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14" name="平行四辺形 313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5" name="平行四辺形 314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07" name="正方形/長方形 306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8" name="正方形/長方形 307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9" name="正方形/長方形 308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310" name="グループ化 309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12" name="四角形: 上の 2 つの角を丸める 311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3" name="四角形: 上の 2 つの角を丸める 312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11" name="正方形/長方形 310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279" name="グループ化 278"/>
            <p:cNvGrpSpPr/>
            <p:nvPr/>
          </p:nvGrpSpPr>
          <p:grpSpPr>
            <a:xfrm>
              <a:off x="928404" y="-77808"/>
              <a:ext cx="747344" cy="1297795"/>
              <a:chOff x="6123230" y="417190"/>
              <a:chExt cx="747344" cy="1297795"/>
            </a:xfrm>
          </p:grpSpPr>
          <p:sp>
            <p:nvSpPr>
              <p:cNvPr id="287" name="フリーフォーム: 図形 286"/>
              <p:cNvSpPr/>
              <p:nvPr/>
            </p:nvSpPr>
            <p:spPr>
              <a:xfrm flipH="1">
                <a:off x="67145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8" name="グループ化 287"/>
              <p:cNvGrpSpPr/>
              <p:nvPr/>
            </p:nvGrpSpPr>
            <p:grpSpPr>
              <a:xfrm>
                <a:off x="6123230" y="417190"/>
                <a:ext cx="747344" cy="1297795"/>
                <a:chOff x="6123230" y="417190"/>
                <a:chExt cx="747344" cy="1297795"/>
              </a:xfrm>
            </p:grpSpPr>
            <p:sp>
              <p:nvSpPr>
                <p:cNvPr id="289" name="フリーフォーム: 図形 288"/>
                <p:cNvSpPr/>
                <p:nvPr/>
              </p:nvSpPr>
              <p:spPr>
                <a:xfrm>
                  <a:off x="61232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6179548" y="417190"/>
                  <a:ext cx="691026" cy="1297795"/>
                  <a:chOff x="6179548" y="4718582"/>
                  <a:chExt cx="691026" cy="1297795"/>
                </a:xfrm>
              </p:grpSpPr>
              <p:sp>
                <p:nvSpPr>
                  <p:cNvPr id="291" name="円/楕円 544"/>
                  <p:cNvSpPr/>
                  <p:nvPr/>
                </p:nvSpPr>
                <p:spPr>
                  <a:xfrm rot="900000" flipH="1">
                    <a:off x="6695639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フリーフォーム 1280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フリーフォーム 1160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96" name="グループ化 295"/>
                  <p:cNvGrpSpPr/>
                  <p:nvPr/>
                </p:nvGrpSpPr>
                <p:grpSpPr>
                  <a:xfrm>
                    <a:off x="6282036" y="5112944"/>
                    <a:ext cx="516222" cy="259012"/>
                    <a:chOff x="6359026" y="5897839"/>
                    <a:chExt cx="516222" cy="259012"/>
                  </a:xfrm>
                  <a:pattFill prst="plaid">
                    <a:fgClr>
                      <a:srgbClr val="FFCC99"/>
                    </a:fgClr>
                    <a:bgClr>
                      <a:srgbClr val="FF3399"/>
                    </a:bgClr>
                  </a:pattFill>
                </p:grpSpPr>
                <p:sp>
                  <p:nvSpPr>
                    <p:cNvPr id="297" name="楕円 1649"/>
                    <p:cNvSpPr/>
                    <p:nvPr/>
                  </p:nvSpPr>
                  <p:spPr>
                    <a:xfrm>
                      <a:off x="6359026" y="5897839"/>
                      <a:ext cx="263711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8" name="楕円 1649"/>
                    <p:cNvSpPr/>
                    <p:nvPr/>
                  </p:nvSpPr>
                  <p:spPr>
                    <a:xfrm flipH="1">
                      <a:off x="6644776" y="5897839"/>
                      <a:ext cx="230472" cy="259012"/>
                    </a:xfrm>
                    <a:custGeom>
                      <a:avLst/>
                      <a:gdLst>
                        <a:gd name="connsiteX0" fmla="*/ 0 w 173224"/>
                        <a:gd name="connsiteY0" fmla="*/ 129506 h 259011"/>
                        <a:gd name="connsiteX1" fmla="*/ 86612 w 173224"/>
                        <a:gd name="connsiteY1" fmla="*/ 0 h 259011"/>
                        <a:gd name="connsiteX2" fmla="*/ 173224 w 173224"/>
                        <a:gd name="connsiteY2" fmla="*/ 129506 h 259011"/>
                        <a:gd name="connsiteX3" fmla="*/ 86612 w 173224"/>
                        <a:gd name="connsiteY3" fmla="*/ 259012 h 259011"/>
                        <a:gd name="connsiteX4" fmla="*/ 0 w 173224"/>
                        <a:gd name="connsiteY4" fmla="*/ 129506 h 259011"/>
                        <a:gd name="connsiteX0" fmla="*/ 0 w 263711"/>
                        <a:gd name="connsiteY0" fmla="*/ 129506 h 259012"/>
                        <a:gd name="connsiteX1" fmla="*/ 86612 w 263711"/>
                        <a:gd name="connsiteY1" fmla="*/ 0 h 259012"/>
                        <a:gd name="connsiteX2" fmla="*/ 263711 w 263711"/>
                        <a:gd name="connsiteY2" fmla="*/ 129506 h 259012"/>
                        <a:gd name="connsiteX3" fmla="*/ 86612 w 263711"/>
                        <a:gd name="connsiteY3" fmla="*/ 259012 h 259012"/>
                        <a:gd name="connsiteX4" fmla="*/ 0 w 263711"/>
                        <a:gd name="connsiteY4" fmla="*/ 129506 h 259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63711" h="259012">
                          <a:moveTo>
                            <a:pt x="0" y="129506"/>
                          </a:moveTo>
                          <a:cubicBezTo>
                            <a:pt x="0" y="57982"/>
                            <a:pt x="42660" y="0"/>
                            <a:pt x="86612" y="0"/>
                          </a:cubicBezTo>
                          <a:cubicBezTo>
                            <a:pt x="130564" y="0"/>
                            <a:pt x="263711" y="57982"/>
                            <a:pt x="263711" y="129506"/>
                          </a:cubicBezTo>
                          <a:cubicBezTo>
                            <a:pt x="263711" y="201030"/>
                            <a:pt x="130564" y="259012"/>
                            <a:pt x="86612" y="259012"/>
                          </a:cubicBezTo>
                          <a:cubicBezTo>
                            <a:pt x="42660" y="259012"/>
                            <a:pt x="0" y="201030"/>
                            <a:pt x="0" y="12950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9" name="楕円 298"/>
                    <p:cNvSpPr/>
                    <p:nvPr/>
                  </p:nvSpPr>
                  <p:spPr>
                    <a:xfrm>
                      <a:off x="6544756" y="5938839"/>
                      <a:ext cx="170806" cy="177010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0" name="グループ化 279"/>
            <p:cNvGrpSpPr/>
            <p:nvPr/>
          </p:nvGrpSpPr>
          <p:grpSpPr>
            <a:xfrm>
              <a:off x="775384" y="969464"/>
              <a:ext cx="930530" cy="652234"/>
              <a:chOff x="1767006" y="2010603"/>
              <a:chExt cx="848972" cy="739218"/>
            </a:xfrm>
          </p:grpSpPr>
          <p:sp>
            <p:nvSpPr>
              <p:cNvPr id="281" name="四角形: 上の 2 つの角を丸める 280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四角形: 上の 2 つの角を丸める 281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平行四辺形 282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平行四辺形 283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四角形: 上の 2 つの角を丸める 284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四角形: 上の 2 つの角を丸める 285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38" name="グループ化 337"/>
          <p:cNvGrpSpPr>
            <a:grpSpLocks noChangeAspect="1"/>
          </p:cNvGrpSpPr>
          <p:nvPr/>
        </p:nvGrpSpPr>
        <p:grpSpPr>
          <a:xfrm>
            <a:off x="2284031" y="1199520"/>
            <a:ext cx="1578259" cy="1203654"/>
            <a:chOff x="1845245" y="-97807"/>
            <a:chExt cx="2254656" cy="1719505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1845245" y="421857"/>
              <a:ext cx="2237993" cy="1199841"/>
              <a:chOff x="1845245" y="1748100"/>
              <a:chExt cx="2237993" cy="1199841"/>
            </a:xfrm>
          </p:grpSpPr>
          <p:grpSp>
            <p:nvGrpSpPr>
              <p:cNvPr id="358" name="グループ化 357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378" name="正方形/長方形 377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59" name="グループ化 358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376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7" name="台形 37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60" name="グループ化 359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361" name="グループ化 360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370" name="フリーフォーム: 図形 369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1" name="平行四辺形 370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2" name="平行四辺形 371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373" name="グループ化 372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74" name="四角形: 上の 2 つの角を丸める 373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75" name="四角形: 上の 2 つの角を丸める 374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62" name="グループ化 361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363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4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5" name="正方形/長方形 364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6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7" name="正方形/長方形 366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8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69" name="正方形/長方形 368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340" name="グループ化 339"/>
            <p:cNvGrpSpPr/>
            <p:nvPr/>
          </p:nvGrpSpPr>
          <p:grpSpPr>
            <a:xfrm>
              <a:off x="3313708" y="-97807"/>
              <a:ext cx="786193" cy="1317794"/>
              <a:chOff x="7107480" y="397191"/>
              <a:chExt cx="786193" cy="1317794"/>
            </a:xfrm>
          </p:grpSpPr>
          <p:sp>
            <p:nvSpPr>
              <p:cNvPr id="348" name="フリーフォーム: 図形 347"/>
              <p:cNvSpPr/>
              <p:nvPr/>
            </p:nvSpPr>
            <p:spPr>
              <a:xfrm flipH="1">
                <a:off x="768696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9" name="グループ化 348"/>
              <p:cNvGrpSpPr/>
              <p:nvPr/>
            </p:nvGrpSpPr>
            <p:grpSpPr>
              <a:xfrm>
                <a:off x="7107480" y="397191"/>
                <a:ext cx="786193" cy="1317794"/>
                <a:chOff x="7107480" y="397191"/>
                <a:chExt cx="786193" cy="1317794"/>
              </a:xfrm>
            </p:grpSpPr>
            <p:sp>
              <p:nvSpPr>
                <p:cNvPr id="350" name="フリーフォーム: 図形 349"/>
                <p:cNvSpPr/>
                <p:nvPr/>
              </p:nvSpPr>
              <p:spPr>
                <a:xfrm>
                  <a:off x="71074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1" name="グループ化 350"/>
                <p:cNvGrpSpPr/>
                <p:nvPr/>
              </p:nvGrpSpPr>
              <p:grpSpPr>
                <a:xfrm>
                  <a:off x="7157173" y="397191"/>
                  <a:ext cx="736500" cy="1317794"/>
                  <a:chOff x="7157173" y="4698583"/>
                  <a:chExt cx="736500" cy="1317794"/>
                </a:xfrm>
              </p:grpSpPr>
              <p:sp>
                <p:nvSpPr>
                  <p:cNvPr id="352" name="片側の 2 つの角を丸めた四角形 1186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円/楕円 689"/>
                  <p:cNvSpPr/>
                  <p:nvPr/>
                </p:nvSpPr>
                <p:spPr>
                  <a:xfrm rot="900000" flipH="1">
                    <a:off x="7718738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4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片側の 2 つの角を丸めた四角形 1283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フリーフォーム 1284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フローチャート: 論理積ゲート 213"/>
                  <p:cNvSpPr/>
                  <p:nvPr/>
                </p:nvSpPr>
                <p:spPr>
                  <a:xfrm rot="16200000">
                    <a:off x="7157173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41" name="グループ化 340"/>
            <p:cNvGrpSpPr/>
            <p:nvPr/>
          </p:nvGrpSpPr>
          <p:grpSpPr>
            <a:xfrm>
              <a:off x="3155457" y="969464"/>
              <a:ext cx="930530" cy="652234"/>
              <a:chOff x="1767006" y="2010603"/>
              <a:chExt cx="848972" cy="739218"/>
            </a:xfrm>
          </p:grpSpPr>
          <p:sp>
            <p:nvSpPr>
              <p:cNvPr id="342" name="四角形: 上の 2 つの角を丸める 34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3" name="四角形: 上の 2 つの角を丸める 34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4" name="平行四辺形 34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5" name="平行四辺形 34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四角形: 上の 2 つの角を丸める 34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7" name="四角形: 上の 2 つの角を丸める 34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81" name="グループ化 380"/>
          <p:cNvGrpSpPr>
            <a:grpSpLocks noChangeAspect="1"/>
          </p:cNvGrpSpPr>
          <p:nvPr/>
        </p:nvGrpSpPr>
        <p:grpSpPr>
          <a:xfrm>
            <a:off x="6040432" y="1204062"/>
            <a:ext cx="1566595" cy="1200475"/>
            <a:chOff x="6654463" y="-93266"/>
            <a:chExt cx="2237993" cy="1714964"/>
          </a:xfrm>
        </p:grpSpPr>
        <p:grpSp>
          <p:nvGrpSpPr>
            <p:cNvPr id="382" name="グループ化 381"/>
            <p:cNvGrpSpPr/>
            <p:nvPr/>
          </p:nvGrpSpPr>
          <p:grpSpPr>
            <a:xfrm>
              <a:off x="6654463" y="29883"/>
              <a:ext cx="2237993" cy="1591814"/>
              <a:chOff x="6654463" y="1356126"/>
              <a:chExt cx="2237993" cy="1591814"/>
            </a:xfrm>
          </p:grpSpPr>
          <p:grpSp>
            <p:nvGrpSpPr>
              <p:cNvPr id="401" name="グループ化 400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441" name="グループ化 44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51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2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42" name="グループ化 44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447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448" name="グループ化 44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449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50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443" name="グループ化 44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45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46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44" name="台形 44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02" name="グループ化 401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403" name="グループ化 402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436" name="正方形/長方形 435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37" name="正方形/長方形 436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38" name="正方形/長方形 437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39" name="正方形/長方形 438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40" name="正方形/長方形 439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405" name="グループ化 404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432" name="グループ化 431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434" name="正方形/長方形 433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5" name="正方形/長方形 434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33" name="正方形/長方形 432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406" name="グループ化 405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407" name="グループ化 406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426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7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8" name="五角形 427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9" name="五角形 428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0" name="台形 429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1" name="台形 430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408" name="グループ化 407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419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0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1" name="正方形/長方形 420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2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3" name="正方形/長方形 422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4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25" name="正方形/長方形 424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409" name="グループ化 408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417" name="平行四辺形 416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18" name="平行四辺形 417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10" name="正方形/長方形 409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11" name="正方形/長方形 410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12" name="正方形/長方形 411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413" name="グループ化 412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415" name="四角形: 上の 2 つの角を丸める 414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16" name="四角形: 上の 2 つの角を丸める 415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14" name="正方形/長方形 413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383" name="グループ化 382"/>
            <p:cNvGrpSpPr/>
            <p:nvPr/>
          </p:nvGrpSpPr>
          <p:grpSpPr>
            <a:xfrm>
              <a:off x="8095196" y="-93266"/>
              <a:ext cx="770603" cy="1313253"/>
              <a:chOff x="9018830" y="401732"/>
              <a:chExt cx="770603" cy="1313253"/>
            </a:xfrm>
          </p:grpSpPr>
          <p:sp>
            <p:nvSpPr>
              <p:cNvPr id="391" name="フリーフォーム: 図形 390"/>
              <p:cNvSpPr/>
              <p:nvPr/>
            </p:nvSpPr>
            <p:spPr>
              <a:xfrm flipH="1">
                <a:off x="96101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2" name="グループ化 391"/>
              <p:cNvGrpSpPr/>
              <p:nvPr/>
            </p:nvGrpSpPr>
            <p:grpSpPr>
              <a:xfrm>
                <a:off x="9018830" y="401732"/>
                <a:ext cx="770603" cy="1313253"/>
                <a:chOff x="9018830" y="401732"/>
                <a:chExt cx="770603" cy="1313253"/>
              </a:xfrm>
            </p:grpSpPr>
            <p:sp>
              <p:nvSpPr>
                <p:cNvPr id="393" name="フリーフォーム: 図形 392"/>
                <p:cNvSpPr/>
                <p:nvPr/>
              </p:nvSpPr>
              <p:spPr>
                <a:xfrm>
                  <a:off x="90188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4" name="グループ化 393"/>
                <p:cNvGrpSpPr/>
                <p:nvPr/>
              </p:nvGrpSpPr>
              <p:grpSpPr>
                <a:xfrm>
                  <a:off x="9020777" y="401732"/>
                  <a:ext cx="768656" cy="1313253"/>
                  <a:chOff x="9020777" y="4703124"/>
                  <a:chExt cx="768656" cy="1313253"/>
                </a:xfrm>
              </p:grpSpPr>
              <p:sp>
                <p:nvSpPr>
                  <p:cNvPr id="395" name="円/楕円 689"/>
                  <p:cNvSpPr/>
                  <p:nvPr/>
                </p:nvSpPr>
                <p:spPr>
                  <a:xfrm rot="20700000">
                    <a:off x="9053349" y="5036231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6" name="円/楕円 690"/>
                  <p:cNvSpPr/>
                  <p:nvPr/>
                </p:nvSpPr>
                <p:spPr>
                  <a:xfrm rot="900000" flipH="1">
                    <a:off x="9598017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片側の 2 つの角を丸めた四角形 1339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フリーフォーム 1340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フリーフォーム: 図形 398"/>
                  <p:cNvSpPr/>
                  <p:nvPr/>
                </p:nvSpPr>
                <p:spPr>
                  <a:xfrm rot="21536361">
                    <a:off x="9020777" y="4703124"/>
                    <a:ext cx="768656" cy="900989"/>
                  </a:xfrm>
                  <a:custGeom>
                    <a:avLst/>
                    <a:gdLst>
                      <a:gd name="connsiteX0" fmla="*/ 637401 w 768656"/>
                      <a:gd name="connsiteY0" fmla="*/ 744824 h 900989"/>
                      <a:gd name="connsiteX1" fmla="*/ 638588 w 768656"/>
                      <a:gd name="connsiteY1" fmla="*/ 747509 h 900989"/>
                      <a:gd name="connsiteX2" fmla="*/ 643065 w 768656"/>
                      <a:gd name="connsiteY2" fmla="*/ 754082 h 900989"/>
                      <a:gd name="connsiteX3" fmla="*/ 134106 w 768656"/>
                      <a:gd name="connsiteY3" fmla="*/ 735506 h 900989"/>
                      <a:gd name="connsiteX4" fmla="*/ 128104 w 768656"/>
                      <a:gd name="connsiteY4" fmla="*/ 744548 h 900989"/>
                      <a:gd name="connsiteX5" fmla="*/ 132821 w 768656"/>
                      <a:gd name="connsiteY5" fmla="*/ 738145 h 900989"/>
                      <a:gd name="connsiteX6" fmla="*/ 394806 w 768656"/>
                      <a:gd name="connsiteY6" fmla="*/ 57 h 900989"/>
                      <a:gd name="connsiteX7" fmla="*/ 718474 w 768656"/>
                      <a:gd name="connsiteY7" fmla="*/ 334498 h 900989"/>
                      <a:gd name="connsiteX8" fmla="*/ 690194 w 768656"/>
                      <a:gd name="connsiteY8" fmla="*/ 461821 h 900989"/>
                      <a:gd name="connsiteX9" fmla="*/ 681285 w 768656"/>
                      <a:gd name="connsiteY9" fmla="*/ 477470 h 900989"/>
                      <a:gd name="connsiteX10" fmla="*/ 669423 w 768656"/>
                      <a:gd name="connsiteY10" fmla="*/ 550532 h 900989"/>
                      <a:gd name="connsiteX11" fmla="*/ 642164 w 768656"/>
                      <a:gd name="connsiteY11" fmla="*/ 613032 h 900989"/>
                      <a:gd name="connsiteX12" fmla="*/ 634785 w 768656"/>
                      <a:gd name="connsiteY12" fmla="*/ 623293 h 900989"/>
                      <a:gd name="connsiteX13" fmla="*/ 650127 w 768656"/>
                      <a:gd name="connsiteY13" fmla="*/ 670089 h 900989"/>
                      <a:gd name="connsiteX14" fmla="*/ 768656 w 768656"/>
                      <a:gd name="connsiteY14" fmla="*/ 824286 h 900989"/>
                      <a:gd name="connsiteX15" fmla="*/ 768655 w 768656"/>
                      <a:gd name="connsiteY15" fmla="*/ 824286 h 900989"/>
                      <a:gd name="connsiteX16" fmla="*/ 685211 w 768656"/>
                      <a:gd name="connsiteY16" fmla="*/ 799592 h 900989"/>
                      <a:gd name="connsiteX17" fmla="*/ 646487 w 768656"/>
                      <a:gd name="connsiteY17" fmla="*/ 759109 h 900989"/>
                      <a:gd name="connsiteX18" fmla="*/ 675859 w 768656"/>
                      <a:gd name="connsiteY18" fmla="*/ 802237 h 900989"/>
                      <a:gd name="connsiteX19" fmla="*/ 718411 w 768656"/>
                      <a:gd name="connsiteY19" fmla="*/ 840178 h 900989"/>
                      <a:gd name="connsiteX20" fmla="*/ 718410 w 768656"/>
                      <a:gd name="connsiteY20" fmla="*/ 840178 h 900989"/>
                      <a:gd name="connsiteX21" fmla="*/ 599131 w 768656"/>
                      <a:gd name="connsiteY21" fmla="*/ 767271 h 900989"/>
                      <a:gd name="connsiteX22" fmla="*/ 591440 w 768656"/>
                      <a:gd name="connsiteY22" fmla="*/ 752972 h 900989"/>
                      <a:gd name="connsiteX23" fmla="*/ 593302 w 768656"/>
                      <a:gd name="connsiteY23" fmla="*/ 758165 h 900989"/>
                      <a:gd name="connsiteX24" fmla="*/ 666282 w 768656"/>
                      <a:gd name="connsiteY24" fmla="*/ 856315 h 900989"/>
                      <a:gd name="connsiteX25" fmla="*/ 666280 w 768656"/>
                      <a:gd name="connsiteY25" fmla="*/ 856315 h 900989"/>
                      <a:gd name="connsiteX26" fmla="*/ 563259 w 768656"/>
                      <a:gd name="connsiteY26" fmla="*/ 792247 h 900989"/>
                      <a:gd name="connsiteX27" fmla="*/ 540555 w 768656"/>
                      <a:gd name="connsiteY27" fmla="*/ 745657 h 900989"/>
                      <a:gd name="connsiteX28" fmla="*/ 554670 w 768656"/>
                      <a:gd name="connsiteY28" fmla="*/ 783697 h 900989"/>
                      <a:gd name="connsiteX29" fmla="*/ 628720 w 768656"/>
                      <a:gd name="connsiteY29" fmla="*/ 881041 h 900989"/>
                      <a:gd name="connsiteX30" fmla="*/ 628719 w 768656"/>
                      <a:gd name="connsiteY30" fmla="*/ 881041 h 900989"/>
                      <a:gd name="connsiteX31" fmla="*/ 525003 w 768656"/>
                      <a:gd name="connsiteY31" fmla="*/ 818105 h 900989"/>
                      <a:gd name="connsiteX32" fmla="*/ 504641 w 768656"/>
                      <a:gd name="connsiteY32" fmla="*/ 777457 h 900989"/>
                      <a:gd name="connsiteX33" fmla="*/ 508427 w 768656"/>
                      <a:gd name="connsiteY33" fmla="*/ 789707 h 900989"/>
                      <a:gd name="connsiteX34" fmla="*/ 576972 w 768656"/>
                      <a:gd name="connsiteY34" fmla="*/ 891004 h 900989"/>
                      <a:gd name="connsiteX35" fmla="*/ 576971 w 768656"/>
                      <a:gd name="connsiteY35" fmla="*/ 891004 h 900989"/>
                      <a:gd name="connsiteX36" fmla="*/ 476899 w 768656"/>
                      <a:gd name="connsiteY36" fmla="*/ 822420 h 900989"/>
                      <a:gd name="connsiteX37" fmla="*/ 458955 w 768656"/>
                      <a:gd name="connsiteY37" fmla="*/ 781017 h 900989"/>
                      <a:gd name="connsiteX38" fmla="*/ 462212 w 768656"/>
                      <a:gd name="connsiteY38" fmla="*/ 795042 h 900989"/>
                      <a:gd name="connsiteX39" fmla="*/ 523323 w 768656"/>
                      <a:gd name="connsiteY39" fmla="*/ 900989 h 900989"/>
                      <a:gd name="connsiteX40" fmla="*/ 523322 w 768656"/>
                      <a:gd name="connsiteY40" fmla="*/ 900989 h 900989"/>
                      <a:gd name="connsiteX41" fmla="*/ 428420 w 768656"/>
                      <a:gd name="connsiteY41" fmla="*/ 825412 h 900989"/>
                      <a:gd name="connsiteX42" fmla="*/ 406816 w 768656"/>
                      <a:gd name="connsiteY42" fmla="*/ 763807 h 900989"/>
                      <a:gd name="connsiteX43" fmla="*/ 380623 w 768656"/>
                      <a:gd name="connsiteY43" fmla="*/ 766102 h 900989"/>
                      <a:gd name="connsiteX44" fmla="*/ 363372 w 768656"/>
                      <a:gd name="connsiteY44" fmla="*/ 764174 h 900989"/>
                      <a:gd name="connsiteX45" fmla="*/ 339961 w 768656"/>
                      <a:gd name="connsiteY45" fmla="*/ 823774 h 900989"/>
                      <a:gd name="connsiteX46" fmla="*/ 242326 w 768656"/>
                      <a:gd name="connsiteY46" fmla="*/ 895787 h 900989"/>
                      <a:gd name="connsiteX47" fmla="*/ 242325 w 768656"/>
                      <a:gd name="connsiteY47" fmla="*/ 895787 h 900989"/>
                      <a:gd name="connsiteX48" fmla="*/ 307316 w 768656"/>
                      <a:gd name="connsiteY48" fmla="*/ 792174 h 900989"/>
                      <a:gd name="connsiteX49" fmla="*/ 311091 w 768656"/>
                      <a:gd name="connsiteY49" fmla="*/ 778278 h 900989"/>
                      <a:gd name="connsiteX50" fmla="*/ 291625 w 768656"/>
                      <a:gd name="connsiteY50" fmla="*/ 818989 h 900989"/>
                      <a:gd name="connsiteX51" fmla="*/ 189084 w 768656"/>
                      <a:gd name="connsiteY51" fmla="*/ 883823 h 900989"/>
                      <a:gd name="connsiteX52" fmla="*/ 189083 w 768656"/>
                      <a:gd name="connsiteY52" fmla="*/ 883823 h 900989"/>
                      <a:gd name="connsiteX53" fmla="*/ 261330 w 768656"/>
                      <a:gd name="connsiteY53" fmla="*/ 785132 h 900989"/>
                      <a:gd name="connsiteX54" fmla="*/ 265569 w 768656"/>
                      <a:gd name="connsiteY54" fmla="*/ 773030 h 900989"/>
                      <a:gd name="connsiteX55" fmla="*/ 243715 w 768656"/>
                      <a:gd name="connsiteY55" fmla="*/ 812898 h 900989"/>
                      <a:gd name="connsiteX56" fmla="*/ 137739 w 768656"/>
                      <a:gd name="connsiteY56" fmla="*/ 871951 h 900989"/>
                      <a:gd name="connsiteX57" fmla="*/ 137738 w 768656"/>
                      <a:gd name="connsiteY57" fmla="*/ 871951 h 900989"/>
                      <a:gd name="connsiteX58" fmla="*/ 215342 w 768656"/>
                      <a:gd name="connsiteY58" fmla="*/ 777414 h 900989"/>
                      <a:gd name="connsiteX59" fmla="*/ 230853 w 768656"/>
                      <a:gd name="connsiteY59" fmla="*/ 739926 h 900989"/>
                      <a:gd name="connsiteX60" fmla="*/ 206442 w 768656"/>
                      <a:gd name="connsiteY60" fmla="*/ 785641 h 900989"/>
                      <a:gd name="connsiteX61" fmla="*/ 101119 w 768656"/>
                      <a:gd name="connsiteY61" fmla="*/ 845852 h 900989"/>
                      <a:gd name="connsiteX62" fmla="*/ 101118 w 768656"/>
                      <a:gd name="connsiteY62" fmla="*/ 845851 h 900989"/>
                      <a:gd name="connsiteX63" fmla="*/ 177681 w 768656"/>
                      <a:gd name="connsiteY63" fmla="*/ 750470 h 900989"/>
                      <a:gd name="connsiteX64" fmla="*/ 179734 w 768656"/>
                      <a:gd name="connsiteY64" fmla="*/ 745351 h 900989"/>
                      <a:gd name="connsiteX65" fmla="*/ 171519 w 768656"/>
                      <a:gd name="connsiteY65" fmla="*/ 759354 h 900989"/>
                      <a:gd name="connsiteX66" fmla="*/ 49623 w 768656"/>
                      <a:gd name="connsiteY66" fmla="*/ 827796 h 900989"/>
                      <a:gd name="connsiteX67" fmla="*/ 49622 w 768656"/>
                      <a:gd name="connsiteY67" fmla="*/ 827796 h 900989"/>
                      <a:gd name="connsiteX68" fmla="*/ 93549 w 768656"/>
                      <a:gd name="connsiteY68" fmla="*/ 791456 h 900989"/>
                      <a:gd name="connsiteX69" fmla="*/ 124497 w 768656"/>
                      <a:gd name="connsiteY69" fmla="*/ 749445 h 900989"/>
                      <a:gd name="connsiteX70" fmla="*/ 84303 w 768656"/>
                      <a:gd name="connsiteY70" fmla="*/ 788467 h 900989"/>
                      <a:gd name="connsiteX71" fmla="*/ 1 w 768656"/>
                      <a:gd name="connsiteY71" fmla="*/ 810055 h 900989"/>
                      <a:gd name="connsiteX72" fmla="*/ 0 w 768656"/>
                      <a:gd name="connsiteY72" fmla="*/ 810055 h 900989"/>
                      <a:gd name="connsiteX73" fmla="*/ 124155 w 768656"/>
                      <a:gd name="connsiteY73" fmla="*/ 660351 h 900989"/>
                      <a:gd name="connsiteX74" fmla="*/ 138192 w 768656"/>
                      <a:gd name="connsiteY74" fmla="*/ 622351 h 900989"/>
                      <a:gd name="connsiteX75" fmla="*/ 128470 w 768656"/>
                      <a:gd name="connsiteY75" fmla="*/ 610055 h 900989"/>
                      <a:gd name="connsiteX76" fmla="*/ 93213 w 768656"/>
                      <a:gd name="connsiteY76" fmla="*/ 509732 h 900989"/>
                      <a:gd name="connsiteX77" fmla="*/ 89721 w 768656"/>
                      <a:gd name="connsiteY77" fmla="*/ 464369 h 900989"/>
                      <a:gd name="connsiteX78" fmla="*/ 82528 w 768656"/>
                      <a:gd name="connsiteY78" fmla="*/ 450571 h 900989"/>
                      <a:gd name="connsiteX79" fmla="*/ 58981 w 768656"/>
                      <a:gd name="connsiteY79" fmla="*/ 322288 h 900989"/>
                      <a:gd name="connsiteX80" fmla="*/ 394806 w 768656"/>
                      <a:gd name="connsiteY80" fmla="*/ 57 h 900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</a:cxnLst>
                    <a:rect l="l" t="t" r="r" b="b"/>
                    <a:pathLst>
                      <a:path w="768656" h="900989">
                        <a:moveTo>
                          <a:pt x="637401" y="744824"/>
                        </a:moveTo>
                        <a:lnTo>
                          <a:pt x="638588" y="747509"/>
                        </a:lnTo>
                        <a:lnTo>
                          <a:pt x="643065" y="754082"/>
                        </a:lnTo>
                        <a:close/>
                        <a:moveTo>
                          <a:pt x="134106" y="735506"/>
                        </a:moveTo>
                        <a:lnTo>
                          <a:pt x="128104" y="744548"/>
                        </a:lnTo>
                        <a:lnTo>
                          <a:pt x="132821" y="738145"/>
                        </a:lnTo>
                        <a:close/>
                        <a:moveTo>
                          <a:pt x="394806" y="57"/>
                        </a:moveTo>
                        <a:cubicBezTo>
                          <a:pt x="576920" y="3429"/>
                          <a:pt x="721831" y="153163"/>
                          <a:pt x="718474" y="334498"/>
                        </a:cubicBezTo>
                        <a:cubicBezTo>
                          <a:pt x="717634" y="379831"/>
                          <a:pt x="707607" y="422849"/>
                          <a:pt x="690194" y="461821"/>
                        </a:cubicBezTo>
                        <a:lnTo>
                          <a:pt x="681285" y="477470"/>
                        </a:lnTo>
                        <a:lnTo>
                          <a:pt x="669423" y="550532"/>
                        </a:lnTo>
                        <a:cubicBezTo>
                          <a:pt x="662480" y="572555"/>
                          <a:pt x="653297" y="593487"/>
                          <a:pt x="642164" y="613032"/>
                        </a:cubicBezTo>
                        <a:lnTo>
                          <a:pt x="634785" y="623293"/>
                        </a:lnTo>
                        <a:lnTo>
                          <a:pt x="650127" y="670089"/>
                        </a:lnTo>
                        <a:cubicBezTo>
                          <a:pt x="679810" y="741755"/>
                          <a:pt x="722632" y="798469"/>
                          <a:pt x="768656" y="824286"/>
                        </a:cubicBezTo>
                        <a:lnTo>
                          <a:pt x="768655" y="824286"/>
                        </a:lnTo>
                        <a:cubicBezTo>
                          <a:pt x="741677" y="830982"/>
                          <a:pt x="712702" y="821435"/>
                          <a:pt x="685211" y="799592"/>
                        </a:cubicBezTo>
                        <a:lnTo>
                          <a:pt x="646487" y="759109"/>
                        </a:lnTo>
                        <a:lnTo>
                          <a:pt x="675859" y="802237"/>
                        </a:lnTo>
                        <a:cubicBezTo>
                          <a:pt x="689275" y="817886"/>
                          <a:pt x="703570" y="830736"/>
                          <a:pt x="718411" y="840178"/>
                        </a:cubicBezTo>
                        <a:lnTo>
                          <a:pt x="718410" y="840178"/>
                        </a:lnTo>
                        <a:cubicBezTo>
                          <a:pt x="677450" y="847965"/>
                          <a:pt x="634025" y="819013"/>
                          <a:pt x="599131" y="767271"/>
                        </a:cubicBezTo>
                        <a:lnTo>
                          <a:pt x="591440" y="752972"/>
                        </a:lnTo>
                        <a:lnTo>
                          <a:pt x="593302" y="758165"/>
                        </a:lnTo>
                        <a:cubicBezTo>
                          <a:pt x="612928" y="800949"/>
                          <a:pt x="638028" y="835352"/>
                          <a:pt x="666282" y="856315"/>
                        </a:cubicBezTo>
                        <a:lnTo>
                          <a:pt x="666280" y="856315"/>
                        </a:lnTo>
                        <a:cubicBezTo>
                          <a:pt x="629469" y="860611"/>
                          <a:pt x="592794" y="835812"/>
                          <a:pt x="563259" y="792247"/>
                        </a:cubicBezTo>
                        <a:lnTo>
                          <a:pt x="540555" y="745657"/>
                        </a:lnTo>
                        <a:lnTo>
                          <a:pt x="554670" y="783697"/>
                        </a:lnTo>
                        <a:cubicBezTo>
                          <a:pt x="574764" y="826263"/>
                          <a:pt x="600239" y="860389"/>
                          <a:pt x="628720" y="881041"/>
                        </a:cubicBezTo>
                        <a:lnTo>
                          <a:pt x="628719" y="881041"/>
                        </a:lnTo>
                        <a:cubicBezTo>
                          <a:pt x="591957" y="885740"/>
                          <a:pt x="555013" y="861345"/>
                          <a:pt x="525003" y="818105"/>
                        </a:cubicBezTo>
                        <a:lnTo>
                          <a:pt x="504641" y="777457"/>
                        </a:lnTo>
                        <a:lnTo>
                          <a:pt x="508427" y="789707"/>
                        </a:lnTo>
                        <a:cubicBezTo>
                          <a:pt x="526133" y="833321"/>
                          <a:pt x="549678" y="868806"/>
                          <a:pt x="576972" y="891004"/>
                        </a:cubicBezTo>
                        <a:lnTo>
                          <a:pt x="576971" y="891004"/>
                        </a:lnTo>
                        <a:cubicBezTo>
                          <a:pt x="540006" y="893659"/>
                          <a:pt x="504469" y="867255"/>
                          <a:pt x="476899" y="822420"/>
                        </a:cubicBezTo>
                        <a:lnTo>
                          <a:pt x="458955" y="781017"/>
                        </a:lnTo>
                        <a:lnTo>
                          <a:pt x="462212" y="795042"/>
                        </a:lnTo>
                        <a:cubicBezTo>
                          <a:pt x="476746" y="839812"/>
                          <a:pt x="497690" y="876893"/>
                          <a:pt x="523323" y="900989"/>
                        </a:cubicBezTo>
                        <a:lnTo>
                          <a:pt x="523322" y="900989"/>
                        </a:lnTo>
                        <a:cubicBezTo>
                          <a:pt x="486261" y="900989"/>
                          <a:pt x="452708" y="872107"/>
                          <a:pt x="428420" y="825412"/>
                        </a:cubicBezTo>
                        <a:lnTo>
                          <a:pt x="406816" y="763807"/>
                        </a:lnTo>
                        <a:lnTo>
                          <a:pt x="380623" y="766102"/>
                        </a:lnTo>
                        <a:lnTo>
                          <a:pt x="363372" y="764174"/>
                        </a:lnTo>
                        <a:lnTo>
                          <a:pt x="339961" y="823774"/>
                        </a:lnTo>
                        <a:cubicBezTo>
                          <a:pt x="313961" y="869539"/>
                          <a:pt x="279362" y="897158"/>
                          <a:pt x="242326" y="895787"/>
                        </a:cubicBezTo>
                        <a:lnTo>
                          <a:pt x="242325" y="895787"/>
                        </a:lnTo>
                        <a:cubicBezTo>
                          <a:pt x="268833" y="872656"/>
                          <a:pt x="291134" y="836376"/>
                          <a:pt x="307316" y="792174"/>
                        </a:cubicBezTo>
                        <a:lnTo>
                          <a:pt x="311091" y="778278"/>
                        </a:lnTo>
                        <a:lnTo>
                          <a:pt x="291625" y="818989"/>
                        </a:lnTo>
                        <a:cubicBezTo>
                          <a:pt x="262415" y="862774"/>
                          <a:pt x="225926" y="887845"/>
                          <a:pt x="189084" y="883823"/>
                        </a:cubicBezTo>
                        <a:lnTo>
                          <a:pt x="189083" y="883823"/>
                        </a:lnTo>
                        <a:cubicBezTo>
                          <a:pt x="217179" y="862650"/>
                          <a:pt x="242022" y="828061"/>
                          <a:pt x="261330" y="785132"/>
                        </a:cubicBezTo>
                        <a:lnTo>
                          <a:pt x="265569" y="773030"/>
                        </a:lnTo>
                        <a:lnTo>
                          <a:pt x="243715" y="812898"/>
                        </a:lnTo>
                        <a:cubicBezTo>
                          <a:pt x="212124" y="854996"/>
                          <a:pt x="174303" y="878007"/>
                          <a:pt x="137739" y="871951"/>
                        </a:cubicBezTo>
                        <a:lnTo>
                          <a:pt x="137738" y="871951"/>
                        </a:lnTo>
                        <a:cubicBezTo>
                          <a:pt x="166965" y="852368"/>
                          <a:pt x="193685" y="819208"/>
                          <a:pt x="215342" y="777414"/>
                        </a:cubicBezTo>
                        <a:lnTo>
                          <a:pt x="230853" y="739926"/>
                        </a:lnTo>
                        <a:lnTo>
                          <a:pt x="206442" y="785641"/>
                        </a:lnTo>
                        <a:cubicBezTo>
                          <a:pt x="175314" y="828083"/>
                          <a:pt x="137747" y="851507"/>
                          <a:pt x="101119" y="845852"/>
                        </a:cubicBezTo>
                        <a:lnTo>
                          <a:pt x="101118" y="845851"/>
                        </a:lnTo>
                        <a:cubicBezTo>
                          <a:pt x="130129" y="825949"/>
                          <a:pt x="156484" y="792498"/>
                          <a:pt x="177681" y="750470"/>
                        </a:cubicBezTo>
                        <a:lnTo>
                          <a:pt x="179734" y="745351"/>
                        </a:lnTo>
                        <a:lnTo>
                          <a:pt x="171519" y="759354"/>
                        </a:lnTo>
                        <a:cubicBezTo>
                          <a:pt x="134734" y="809769"/>
                          <a:pt x="90268" y="837094"/>
                          <a:pt x="49623" y="827796"/>
                        </a:cubicBezTo>
                        <a:lnTo>
                          <a:pt x="49622" y="827796"/>
                        </a:lnTo>
                        <a:cubicBezTo>
                          <a:pt x="64802" y="818910"/>
                          <a:pt x="79563" y="806597"/>
                          <a:pt x="93549" y="791456"/>
                        </a:cubicBezTo>
                        <a:lnTo>
                          <a:pt x="124497" y="749445"/>
                        </a:lnTo>
                        <a:lnTo>
                          <a:pt x="84303" y="788467"/>
                        </a:lnTo>
                        <a:cubicBezTo>
                          <a:pt x="56021" y="809278"/>
                          <a:pt x="26712" y="817745"/>
                          <a:pt x="1" y="810055"/>
                        </a:cubicBezTo>
                        <a:lnTo>
                          <a:pt x="0" y="810055"/>
                        </a:lnTo>
                        <a:cubicBezTo>
                          <a:pt x="46948" y="785959"/>
                          <a:pt x="91839" y="730869"/>
                          <a:pt x="124155" y="660351"/>
                        </a:cubicBezTo>
                        <a:lnTo>
                          <a:pt x="138192" y="622351"/>
                        </a:lnTo>
                        <a:lnTo>
                          <a:pt x="128470" y="610055"/>
                        </a:lnTo>
                        <a:cubicBezTo>
                          <a:pt x="111602" y="579491"/>
                          <a:pt x="99500" y="545667"/>
                          <a:pt x="93213" y="509732"/>
                        </a:cubicBezTo>
                        <a:lnTo>
                          <a:pt x="89721" y="464369"/>
                        </a:lnTo>
                        <a:lnTo>
                          <a:pt x="82528" y="450571"/>
                        </a:lnTo>
                        <a:cubicBezTo>
                          <a:pt x="66569" y="410981"/>
                          <a:pt x="58141" y="367622"/>
                          <a:pt x="58981" y="322288"/>
                        </a:cubicBezTo>
                        <a:cubicBezTo>
                          <a:pt x="62338" y="140953"/>
                          <a:pt x="212692" y="-3315"/>
                          <a:pt x="394806" y="5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楕円 399"/>
                  <p:cNvSpPr/>
                  <p:nvPr/>
                </p:nvSpPr>
                <p:spPr>
                  <a:xfrm>
                    <a:off x="9250601" y="5272340"/>
                    <a:ext cx="340002" cy="93189"/>
                  </a:xfrm>
                  <a:prstGeom prst="ellipse">
                    <a:avLst/>
                  </a:prstGeom>
                  <a:pattFill prst="lgCheck">
                    <a:fgClr>
                      <a:srgbClr val="FFFF00"/>
                    </a:fgClr>
                    <a:bgClr>
                      <a:srgbClr val="FFC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4" name="グループ化 383"/>
            <p:cNvGrpSpPr/>
            <p:nvPr/>
          </p:nvGrpSpPr>
          <p:grpSpPr>
            <a:xfrm>
              <a:off x="7941815" y="969464"/>
              <a:ext cx="930530" cy="652234"/>
              <a:chOff x="1767006" y="2010603"/>
              <a:chExt cx="848972" cy="739218"/>
            </a:xfrm>
          </p:grpSpPr>
          <p:sp>
            <p:nvSpPr>
              <p:cNvPr id="385" name="四角形: 上の 2 つの角を丸める 38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6" name="四角形: 上の 2 つの角を丸める 38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7" name="平行四辺形 38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平行四辺形 38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四角形: 上の 2 つの角を丸める 38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四角形: 上の 2 つの角を丸める 38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53" name="グループ化 452"/>
          <p:cNvGrpSpPr>
            <a:grpSpLocks noChangeAspect="1"/>
          </p:cNvGrpSpPr>
          <p:nvPr/>
        </p:nvGrpSpPr>
        <p:grpSpPr>
          <a:xfrm>
            <a:off x="4175624" y="1191516"/>
            <a:ext cx="1568519" cy="1209257"/>
            <a:chOff x="4226803" y="-105812"/>
            <a:chExt cx="2240742" cy="1727510"/>
          </a:xfrm>
        </p:grpSpPr>
        <p:grpSp>
          <p:nvGrpSpPr>
            <p:cNvPr id="454" name="グループ化 453"/>
            <p:cNvGrpSpPr/>
            <p:nvPr/>
          </p:nvGrpSpPr>
          <p:grpSpPr>
            <a:xfrm>
              <a:off x="4226803" y="159732"/>
              <a:ext cx="2237993" cy="1461966"/>
              <a:chOff x="4226803" y="1485975"/>
              <a:chExt cx="2237993" cy="1461966"/>
            </a:xfrm>
          </p:grpSpPr>
          <p:grpSp>
            <p:nvGrpSpPr>
              <p:cNvPr id="470" name="グループ化 469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495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6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7" name="五角形 49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8" name="五角形 49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9" name="台形 49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491" name="グループ化 490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493" name="正方形/長方形 492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94" name="正方形/長方形 493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492" name="正方形/長方形 491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81" name="グループ化 480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489" name="平行四辺形 488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90" name="平行四辺形 489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82" name="正方形/長方形 481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3" name="正方形/長方形 482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4" name="正方形/長方形 483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485" name="グループ化 484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487" name="四角形: 上の 2 つの角を丸める 486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88" name="四角形: 上の 2 つの角を丸める 487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86" name="正方形/長方形 485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72" name="グループ化 471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473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4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5" name="正方形/長方形 474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6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7" name="正方形/長方形 476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8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9" name="正方形/長方形 478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455" name="グループ化 454"/>
            <p:cNvGrpSpPr/>
            <p:nvPr/>
          </p:nvGrpSpPr>
          <p:grpSpPr>
            <a:xfrm>
              <a:off x="5673012" y="-105812"/>
              <a:ext cx="750459" cy="1325799"/>
              <a:chOff x="8059980" y="389186"/>
              <a:chExt cx="750459" cy="1325799"/>
            </a:xfrm>
          </p:grpSpPr>
          <p:sp>
            <p:nvSpPr>
              <p:cNvPr id="463" name="フリーフォーム: 図形 462"/>
              <p:cNvSpPr/>
              <p:nvPr/>
            </p:nvSpPr>
            <p:spPr>
              <a:xfrm flipH="1">
                <a:off x="8648170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4" name="グループ化 463"/>
              <p:cNvGrpSpPr/>
              <p:nvPr/>
            </p:nvGrpSpPr>
            <p:grpSpPr>
              <a:xfrm>
                <a:off x="8059980" y="389186"/>
                <a:ext cx="750459" cy="1325799"/>
                <a:chOff x="8059980" y="389186"/>
                <a:chExt cx="750459" cy="1325799"/>
              </a:xfrm>
            </p:grpSpPr>
            <p:sp>
              <p:nvSpPr>
                <p:cNvPr id="465" name="フリーフォーム: 図形 464"/>
                <p:cNvSpPr/>
                <p:nvPr/>
              </p:nvSpPr>
              <p:spPr>
                <a:xfrm>
                  <a:off x="805998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6" name="グループ化 465"/>
                <p:cNvGrpSpPr/>
                <p:nvPr/>
              </p:nvGrpSpPr>
              <p:grpSpPr>
                <a:xfrm>
                  <a:off x="8078541" y="389186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467" name="片側の 2 つの角を丸めた四角形 1287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フリーフォーム 1288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フリーフォーム 1196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56" name="グループ化 455"/>
            <p:cNvGrpSpPr/>
            <p:nvPr/>
          </p:nvGrpSpPr>
          <p:grpSpPr>
            <a:xfrm>
              <a:off x="5537015" y="969464"/>
              <a:ext cx="930530" cy="652234"/>
              <a:chOff x="5537015" y="2295707"/>
              <a:chExt cx="930530" cy="652234"/>
            </a:xfrm>
          </p:grpSpPr>
          <p:sp>
            <p:nvSpPr>
              <p:cNvPr id="457" name="四角形: 上の 2 つの角を丸める 456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8" name="四角形: 上の 2 つの角を丸める 457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9" name="平行四辺形 458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0" name="平行四辺形 459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1" name="四角形: 上の 2 つの角を丸める 460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2" name="四角形: 上の 2 つの角を丸める 461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01" name="グループ化 500"/>
          <p:cNvGrpSpPr>
            <a:grpSpLocks noChangeAspect="1"/>
          </p:cNvGrpSpPr>
          <p:nvPr/>
        </p:nvGrpSpPr>
        <p:grpSpPr>
          <a:xfrm>
            <a:off x="7885907" y="1191516"/>
            <a:ext cx="1600642" cy="1209257"/>
            <a:chOff x="8949988" y="-105812"/>
            <a:chExt cx="2286631" cy="1727510"/>
          </a:xfrm>
        </p:grpSpPr>
        <p:grpSp>
          <p:nvGrpSpPr>
            <p:cNvPr id="502" name="グループ化 501"/>
            <p:cNvGrpSpPr/>
            <p:nvPr/>
          </p:nvGrpSpPr>
          <p:grpSpPr>
            <a:xfrm>
              <a:off x="8949988" y="421857"/>
              <a:ext cx="2286631" cy="1199840"/>
              <a:chOff x="8949988" y="1748100"/>
              <a:chExt cx="2286631" cy="1199840"/>
            </a:xfrm>
          </p:grpSpPr>
          <p:grpSp>
            <p:nvGrpSpPr>
              <p:cNvPr id="518" name="グループ化 517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34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5" name="台形 53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528" name="フリーフォーム: 図形 527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9" name="平行四辺形 528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0" name="平行四辺形 529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532" name="四角形: 上の 2 つの角を丸める 531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33" name="四角形: 上の 2 つの角を丸める 532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520" name="グループ化 519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521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2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4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5" name="正方形/長方形 524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6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7" name="正方形/長方形 526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503" name="グループ化 502"/>
            <p:cNvGrpSpPr/>
            <p:nvPr/>
          </p:nvGrpSpPr>
          <p:grpSpPr>
            <a:xfrm>
              <a:off x="10333105" y="-105812"/>
              <a:ext cx="788203" cy="1325799"/>
              <a:chOff x="9971330" y="389186"/>
              <a:chExt cx="788203" cy="1325799"/>
            </a:xfrm>
          </p:grpSpPr>
          <p:sp>
            <p:nvSpPr>
              <p:cNvPr id="511" name="フリーフォーム: 図形 510"/>
              <p:cNvSpPr/>
              <p:nvPr/>
            </p:nvSpPr>
            <p:spPr>
              <a:xfrm flipH="1">
                <a:off x="10575395" y="1236276"/>
                <a:ext cx="148613" cy="478707"/>
              </a:xfrm>
              <a:custGeom>
                <a:avLst/>
                <a:gdLst>
                  <a:gd name="connsiteX0" fmla="*/ 202741 w 203601"/>
                  <a:gd name="connsiteY0" fmla="*/ 0 h 534053"/>
                  <a:gd name="connsiteX1" fmla="*/ 203601 w 203601"/>
                  <a:gd name="connsiteY1" fmla="*/ 0 h 534053"/>
                  <a:gd name="connsiteX2" fmla="*/ 203601 w 203601"/>
                  <a:gd name="connsiteY2" fmla="*/ 534053 h 534053"/>
                  <a:gd name="connsiteX3" fmla="*/ 0 w 203601"/>
                  <a:gd name="connsiteY3" fmla="*/ 534053 h 534053"/>
                  <a:gd name="connsiteX4" fmla="*/ 40092 w 203601"/>
                  <a:gd name="connsiteY4" fmla="*/ 132468 h 534053"/>
                  <a:gd name="connsiteX5" fmla="*/ 49587 w 203601"/>
                  <a:gd name="connsiteY5" fmla="*/ 101517 h 534053"/>
                  <a:gd name="connsiteX6" fmla="*/ 202741 w 203601"/>
                  <a:gd name="connsiteY6" fmla="*/ 0 h 5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601" h="534053">
                    <a:moveTo>
                      <a:pt x="202741" y="0"/>
                    </a:moveTo>
                    <a:lnTo>
                      <a:pt x="203601" y="0"/>
                    </a:lnTo>
                    <a:lnTo>
                      <a:pt x="203601" y="534053"/>
                    </a:lnTo>
                    <a:lnTo>
                      <a:pt x="0" y="534053"/>
                    </a:lnTo>
                    <a:lnTo>
                      <a:pt x="40092" y="132468"/>
                    </a:lnTo>
                    <a:lnTo>
                      <a:pt x="49587" y="101517"/>
                    </a:lnTo>
                    <a:cubicBezTo>
                      <a:pt x="74820" y="41860"/>
                      <a:pt x="133892" y="0"/>
                      <a:pt x="20274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2" name="グループ化 511"/>
              <p:cNvGrpSpPr/>
              <p:nvPr/>
            </p:nvGrpSpPr>
            <p:grpSpPr>
              <a:xfrm>
                <a:off x="9971330" y="389186"/>
                <a:ext cx="788203" cy="1325799"/>
                <a:chOff x="9971330" y="389186"/>
                <a:chExt cx="788203" cy="1325799"/>
              </a:xfrm>
            </p:grpSpPr>
            <p:sp>
              <p:nvSpPr>
                <p:cNvPr id="513" name="フリーフォーム: 図形 512"/>
                <p:cNvSpPr/>
                <p:nvPr/>
              </p:nvSpPr>
              <p:spPr>
                <a:xfrm>
                  <a:off x="9971330" y="1236278"/>
                  <a:ext cx="182501" cy="478707"/>
                </a:xfrm>
                <a:custGeom>
                  <a:avLst/>
                  <a:gdLst>
                    <a:gd name="connsiteX0" fmla="*/ 202741 w 203601"/>
                    <a:gd name="connsiteY0" fmla="*/ 0 h 534053"/>
                    <a:gd name="connsiteX1" fmla="*/ 203601 w 203601"/>
                    <a:gd name="connsiteY1" fmla="*/ 0 h 534053"/>
                    <a:gd name="connsiteX2" fmla="*/ 203601 w 203601"/>
                    <a:gd name="connsiteY2" fmla="*/ 534053 h 534053"/>
                    <a:gd name="connsiteX3" fmla="*/ 0 w 203601"/>
                    <a:gd name="connsiteY3" fmla="*/ 534053 h 534053"/>
                    <a:gd name="connsiteX4" fmla="*/ 40092 w 203601"/>
                    <a:gd name="connsiteY4" fmla="*/ 132468 h 534053"/>
                    <a:gd name="connsiteX5" fmla="*/ 49587 w 203601"/>
                    <a:gd name="connsiteY5" fmla="*/ 101517 h 534053"/>
                    <a:gd name="connsiteX6" fmla="*/ 202741 w 203601"/>
                    <a:gd name="connsiteY6" fmla="*/ 0 h 53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3601" h="534053">
                      <a:moveTo>
                        <a:pt x="202741" y="0"/>
                      </a:moveTo>
                      <a:lnTo>
                        <a:pt x="203601" y="0"/>
                      </a:lnTo>
                      <a:lnTo>
                        <a:pt x="203601" y="534053"/>
                      </a:lnTo>
                      <a:lnTo>
                        <a:pt x="0" y="534053"/>
                      </a:lnTo>
                      <a:lnTo>
                        <a:pt x="40092" y="132468"/>
                      </a:lnTo>
                      <a:lnTo>
                        <a:pt x="49587" y="101517"/>
                      </a:lnTo>
                      <a:cubicBezTo>
                        <a:pt x="74820" y="41860"/>
                        <a:pt x="133892" y="0"/>
                        <a:pt x="202741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4" name="グループ化 513"/>
                <p:cNvGrpSpPr/>
                <p:nvPr/>
              </p:nvGrpSpPr>
              <p:grpSpPr>
                <a:xfrm>
                  <a:off x="9982134" y="389186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515" name="片側の 2 つの角を丸めた四角形 1296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6" name="フリーフォーム 1297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  <a:gd name="connsiteX0" fmla="*/ 141626 w 604867"/>
                      <a:gd name="connsiteY0" fmla="*/ 0 h 526203"/>
                      <a:gd name="connsiteX1" fmla="*/ 463242 w 604867"/>
                      <a:gd name="connsiteY1" fmla="*/ 1 h 526203"/>
                      <a:gd name="connsiteX2" fmla="*/ 476513 w 604867"/>
                      <a:gd name="connsiteY2" fmla="*/ 4120 h 526203"/>
                      <a:gd name="connsiteX3" fmla="*/ 604867 w 604867"/>
                      <a:gd name="connsiteY3" fmla="*/ 197761 h 526203"/>
                      <a:gd name="connsiteX4" fmla="*/ 604867 w 604867"/>
                      <a:gd name="connsiteY4" fmla="*/ 526203 h 526203"/>
                      <a:gd name="connsiteX5" fmla="*/ 0 w 604867"/>
                      <a:gd name="connsiteY5" fmla="*/ 526203 h 526203"/>
                      <a:gd name="connsiteX6" fmla="*/ 0 w 604867"/>
                      <a:gd name="connsiteY6" fmla="*/ 197761 h 526203"/>
                      <a:gd name="connsiteX7" fmla="*/ 128354 w 604867"/>
                      <a:gd name="connsiteY7" fmla="*/ 4120 h 526203"/>
                      <a:gd name="connsiteX8" fmla="*/ 141626 w 604867"/>
                      <a:gd name="connsiteY8" fmla="*/ 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lnTo>
                          <a:pt x="141626" y="0"/>
                        </a:ln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フリーフォーム 1291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04" name="グループ化 503"/>
            <p:cNvGrpSpPr/>
            <p:nvPr/>
          </p:nvGrpSpPr>
          <p:grpSpPr>
            <a:xfrm>
              <a:off x="10237340" y="969464"/>
              <a:ext cx="930530" cy="652234"/>
              <a:chOff x="1767006" y="2010603"/>
              <a:chExt cx="848972" cy="739218"/>
            </a:xfrm>
          </p:grpSpPr>
          <p:sp>
            <p:nvSpPr>
              <p:cNvPr id="505" name="四角形: 上の 2 つの角を丸める 50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6" name="四角形: 上の 2 つの角を丸める 50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7" name="平行四辺形 50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8" name="平行四辺形 50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9" name="四角形: 上の 2 つの角を丸める 50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0" name="四角形: 上の 2 つの角を丸める 50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36" name="グループ化 535"/>
          <p:cNvGrpSpPr>
            <a:grpSpLocks noChangeAspect="1"/>
          </p:cNvGrpSpPr>
          <p:nvPr/>
        </p:nvGrpSpPr>
        <p:grpSpPr>
          <a:xfrm>
            <a:off x="407495" y="5077184"/>
            <a:ext cx="1648762" cy="1190106"/>
            <a:chOff x="-511968" y="4101661"/>
            <a:chExt cx="2355374" cy="1700151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-511968" y="4339846"/>
              <a:ext cx="2237993" cy="1461965"/>
              <a:chOff x="592932" y="1815303"/>
              <a:chExt cx="2433742" cy="1589838"/>
            </a:xfrm>
          </p:grpSpPr>
          <p:grpSp>
            <p:nvGrpSpPr>
              <p:cNvPr id="566" name="グループ化 565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599" name="正方形/長方形 598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0" name="正方形/長方形 599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1" name="正方形/長方形 600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2" name="正方形/長方形 601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3" name="正方形/長方形 602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67" name="グループ化 566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595" name="グループ化 594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597" name="正方形/長方形 596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8" name="正方形/長方形 597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96" name="正方形/長方形 595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570" name="グループ化 569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589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0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1" name="五角形 590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2" name="五角形 591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3" name="台形 592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4" name="台形 593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571" name="グループ化 570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582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3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4" name="正方形/長方形 583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5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6" name="正方形/長方形 585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7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8" name="正方形/長方形 587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572" name="グループ化 571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580" name="平行四辺形 579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1" name="平行四辺形 580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73" name="正方形/長方形 572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74" name="正方形/長方形 573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75" name="正方形/長方形 574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576" name="グループ化 575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578" name="四角形: 上の 2 つの角を丸める 577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9" name="四角形: 上の 2 つの角を丸める 578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77" name="正方形/長方形 576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38" name="グループ化 537"/>
            <p:cNvGrpSpPr/>
            <p:nvPr/>
          </p:nvGrpSpPr>
          <p:grpSpPr>
            <a:xfrm>
              <a:off x="789949" y="4101661"/>
              <a:ext cx="1053457" cy="1297795"/>
              <a:chOff x="5984775" y="3819128"/>
              <a:chExt cx="1053457" cy="1297795"/>
            </a:xfrm>
          </p:grpSpPr>
          <p:grpSp>
            <p:nvGrpSpPr>
              <p:cNvPr id="546" name="グループ化 545"/>
              <p:cNvGrpSpPr/>
              <p:nvPr/>
            </p:nvGrpSpPr>
            <p:grpSpPr>
              <a:xfrm>
                <a:off x="6179548" y="3819128"/>
                <a:ext cx="704728" cy="1297795"/>
                <a:chOff x="6179548" y="4718582"/>
                <a:chExt cx="704728" cy="1297795"/>
              </a:xfrm>
            </p:grpSpPr>
            <p:sp>
              <p:nvSpPr>
                <p:cNvPr id="557" name="円/楕円 544"/>
                <p:cNvSpPr/>
                <p:nvPr/>
              </p:nvSpPr>
              <p:spPr>
                <a:xfrm rot="900000" flipH="1">
                  <a:off x="6709341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フリーフォーム 1280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9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フリーフォーム 1160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2" name="グループ化 561"/>
                <p:cNvGrpSpPr/>
                <p:nvPr/>
              </p:nvGrpSpPr>
              <p:grpSpPr>
                <a:xfrm>
                  <a:off x="6282036" y="5112944"/>
                  <a:ext cx="516222" cy="259012"/>
                  <a:chOff x="6359026" y="5897839"/>
                  <a:chExt cx="516222" cy="259012"/>
                </a:xfrm>
                <a:pattFill prst="plaid">
                  <a:fgClr>
                    <a:srgbClr val="FFCC99"/>
                  </a:fgClr>
                  <a:bgClr>
                    <a:srgbClr val="FF3399"/>
                  </a:bgClr>
                </a:pattFill>
              </p:grpSpPr>
              <p:sp>
                <p:nvSpPr>
                  <p:cNvPr id="563" name="楕円 1649"/>
                  <p:cNvSpPr/>
                  <p:nvPr/>
                </p:nvSpPr>
                <p:spPr>
                  <a:xfrm>
                    <a:off x="6359026" y="5897839"/>
                    <a:ext cx="263711" cy="259012"/>
                  </a:xfrm>
                  <a:custGeom>
                    <a:avLst/>
                    <a:gdLst>
                      <a:gd name="connsiteX0" fmla="*/ 0 w 173224"/>
                      <a:gd name="connsiteY0" fmla="*/ 129506 h 259011"/>
                      <a:gd name="connsiteX1" fmla="*/ 86612 w 173224"/>
                      <a:gd name="connsiteY1" fmla="*/ 0 h 259011"/>
                      <a:gd name="connsiteX2" fmla="*/ 173224 w 173224"/>
                      <a:gd name="connsiteY2" fmla="*/ 129506 h 259011"/>
                      <a:gd name="connsiteX3" fmla="*/ 86612 w 173224"/>
                      <a:gd name="connsiteY3" fmla="*/ 259012 h 259011"/>
                      <a:gd name="connsiteX4" fmla="*/ 0 w 173224"/>
                      <a:gd name="connsiteY4" fmla="*/ 129506 h 259011"/>
                      <a:gd name="connsiteX0" fmla="*/ 0 w 263711"/>
                      <a:gd name="connsiteY0" fmla="*/ 129506 h 259012"/>
                      <a:gd name="connsiteX1" fmla="*/ 86612 w 263711"/>
                      <a:gd name="connsiteY1" fmla="*/ 0 h 259012"/>
                      <a:gd name="connsiteX2" fmla="*/ 263711 w 263711"/>
                      <a:gd name="connsiteY2" fmla="*/ 129506 h 259012"/>
                      <a:gd name="connsiteX3" fmla="*/ 86612 w 263711"/>
                      <a:gd name="connsiteY3" fmla="*/ 259012 h 259012"/>
                      <a:gd name="connsiteX4" fmla="*/ 0 w 263711"/>
                      <a:gd name="connsiteY4" fmla="*/ 129506 h 259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711" h="259012">
                        <a:moveTo>
                          <a:pt x="0" y="129506"/>
                        </a:moveTo>
                        <a:cubicBezTo>
                          <a:pt x="0" y="57982"/>
                          <a:pt x="42660" y="0"/>
                          <a:pt x="86612" y="0"/>
                        </a:cubicBezTo>
                        <a:cubicBezTo>
                          <a:pt x="130564" y="0"/>
                          <a:pt x="263711" y="57982"/>
                          <a:pt x="263711" y="129506"/>
                        </a:cubicBezTo>
                        <a:cubicBezTo>
                          <a:pt x="263711" y="201030"/>
                          <a:pt x="130564" y="259012"/>
                          <a:pt x="86612" y="259012"/>
                        </a:cubicBezTo>
                        <a:cubicBezTo>
                          <a:pt x="42660" y="259012"/>
                          <a:pt x="0" y="201030"/>
                          <a:pt x="0" y="12950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4" name="楕円 1649"/>
                  <p:cNvSpPr/>
                  <p:nvPr/>
                </p:nvSpPr>
                <p:spPr>
                  <a:xfrm flipH="1">
                    <a:off x="6644776" y="5897839"/>
                    <a:ext cx="230472" cy="259012"/>
                  </a:xfrm>
                  <a:custGeom>
                    <a:avLst/>
                    <a:gdLst>
                      <a:gd name="connsiteX0" fmla="*/ 0 w 173224"/>
                      <a:gd name="connsiteY0" fmla="*/ 129506 h 259011"/>
                      <a:gd name="connsiteX1" fmla="*/ 86612 w 173224"/>
                      <a:gd name="connsiteY1" fmla="*/ 0 h 259011"/>
                      <a:gd name="connsiteX2" fmla="*/ 173224 w 173224"/>
                      <a:gd name="connsiteY2" fmla="*/ 129506 h 259011"/>
                      <a:gd name="connsiteX3" fmla="*/ 86612 w 173224"/>
                      <a:gd name="connsiteY3" fmla="*/ 259012 h 259011"/>
                      <a:gd name="connsiteX4" fmla="*/ 0 w 173224"/>
                      <a:gd name="connsiteY4" fmla="*/ 129506 h 259011"/>
                      <a:gd name="connsiteX0" fmla="*/ 0 w 263711"/>
                      <a:gd name="connsiteY0" fmla="*/ 129506 h 259012"/>
                      <a:gd name="connsiteX1" fmla="*/ 86612 w 263711"/>
                      <a:gd name="connsiteY1" fmla="*/ 0 h 259012"/>
                      <a:gd name="connsiteX2" fmla="*/ 263711 w 263711"/>
                      <a:gd name="connsiteY2" fmla="*/ 129506 h 259012"/>
                      <a:gd name="connsiteX3" fmla="*/ 86612 w 263711"/>
                      <a:gd name="connsiteY3" fmla="*/ 259012 h 259012"/>
                      <a:gd name="connsiteX4" fmla="*/ 0 w 263711"/>
                      <a:gd name="connsiteY4" fmla="*/ 129506 h 259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711" h="259012">
                        <a:moveTo>
                          <a:pt x="0" y="129506"/>
                        </a:moveTo>
                        <a:cubicBezTo>
                          <a:pt x="0" y="57982"/>
                          <a:pt x="42660" y="0"/>
                          <a:pt x="86612" y="0"/>
                        </a:cubicBezTo>
                        <a:cubicBezTo>
                          <a:pt x="130564" y="0"/>
                          <a:pt x="263711" y="57982"/>
                          <a:pt x="263711" y="129506"/>
                        </a:cubicBezTo>
                        <a:cubicBezTo>
                          <a:pt x="263711" y="201030"/>
                          <a:pt x="130564" y="259012"/>
                          <a:pt x="86612" y="259012"/>
                        </a:cubicBezTo>
                        <a:cubicBezTo>
                          <a:pt x="42660" y="259012"/>
                          <a:pt x="0" y="201030"/>
                          <a:pt x="0" y="12950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5" name="楕円 564"/>
                  <p:cNvSpPr/>
                  <p:nvPr/>
                </p:nvSpPr>
                <p:spPr>
                  <a:xfrm>
                    <a:off x="6544756" y="5938839"/>
                    <a:ext cx="170806" cy="17701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47" name="グループ化 546"/>
              <p:cNvGrpSpPr/>
              <p:nvPr/>
            </p:nvGrpSpPr>
            <p:grpSpPr>
              <a:xfrm>
                <a:off x="6527987" y="3969234"/>
                <a:ext cx="510245" cy="742463"/>
                <a:chOff x="6527987" y="3969234"/>
                <a:chExt cx="510245" cy="742463"/>
              </a:xfrm>
            </p:grpSpPr>
            <p:sp>
              <p:nvSpPr>
                <p:cNvPr id="553" name="フリーフォーム 1917"/>
                <p:cNvSpPr/>
                <p:nvPr/>
              </p:nvSpPr>
              <p:spPr>
                <a:xfrm rot="3289711" flipH="1">
                  <a:off x="6493994" y="4003227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4" name="グループ化 553"/>
                <p:cNvGrpSpPr/>
                <p:nvPr/>
              </p:nvGrpSpPr>
              <p:grpSpPr>
                <a:xfrm>
                  <a:off x="6580910" y="415060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555" name="台形 554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48" name="グループ化 547"/>
              <p:cNvGrpSpPr/>
              <p:nvPr/>
            </p:nvGrpSpPr>
            <p:grpSpPr>
              <a:xfrm flipH="1">
                <a:off x="5984775" y="3969234"/>
                <a:ext cx="510245" cy="742463"/>
                <a:chOff x="6527987" y="3969234"/>
                <a:chExt cx="510245" cy="742463"/>
              </a:xfrm>
            </p:grpSpPr>
            <p:sp>
              <p:nvSpPr>
                <p:cNvPr id="549" name="フリーフォーム 1917"/>
                <p:cNvSpPr/>
                <p:nvPr/>
              </p:nvSpPr>
              <p:spPr>
                <a:xfrm rot="3289711" flipH="1">
                  <a:off x="6493994" y="4003227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0" name="グループ化 549"/>
                <p:cNvGrpSpPr/>
                <p:nvPr/>
              </p:nvGrpSpPr>
              <p:grpSpPr>
                <a:xfrm>
                  <a:off x="6580910" y="415060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551" name="台形 550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39" name="グループ化 538"/>
            <p:cNvGrpSpPr/>
            <p:nvPr/>
          </p:nvGrpSpPr>
          <p:grpSpPr>
            <a:xfrm>
              <a:off x="775384" y="5149578"/>
              <a:ext cx="930530" cy="652234"/>
              <a:chOff x="1767006" y="2010603"/>
              <a:chExt cx="848972" cy="739218"/>
            </a:xfrm>
          </p:grpSpPr>
          <p:sp>
            <p:nvSpPr>
              <p:cNvPr id="540" name="四角形: 上の 2 つの角を丸める 539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lgCheck">
                <a:fgClr>
                  <a:srgbClr val="FF3399"/>
                </a:fgClr>
                <a:bgClr>
                  <a:srgbClr val="FFBE7D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1" name="四角形: 上の 2 つの角を丸める 540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2" name="平行四辺形 541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3" name="平行四辺形 542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4" name="四角形: 上の 2 つの角を丸める 543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5" name="四角形: 上の 2 つの角を丸める 544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604" name="グループ化 603"/>
          <p:cNvGrpSpPr>
            <a:grpSpLocks noChangeAspect="1"/>
          </p:cNvGrpSpPr>
          <p:nvPr/>
        </p:nvGrpSpPr>
        <p:grpSpPr>
          <a:xfrm>
            <a:off x="2284030" y="5057186"/>
            <a:ext cx="1656892" cy="1204105"/>
            <a:chOff x="1845245" y="4081662"/>
            <a:chExt cx="2366988" cy="1720150"/>
          </a:xfrm>
        </p:grpSpPr>
        <p:grpSp>
          <p:nvGrpSpPr>
            <p:cNvPr id="605" name="グループ化 604"/>
            <p:cNvGrpSpPr/>
            <p:nvPr/>
          </p:nvGrpSpPr>
          <p:grpSpPr>
            <a:xfrm>
              <a:off x="1845245" y="4601971"/>
              <a:ext cx="2237993" cy="1199841"/>
              <a:chOff x="1845245" y="1748100"/>
              <a:chExt cx="2237993" cy="1199841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650" name="正方形/長方形 649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1" name="正方形/長方形 650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2" name="正方形/長方形 651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31" name="グループ化 630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648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9" name="台形 64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32" name="グループ化 631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633" name="グループ化 632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642" name="フリーフォーム: 図形 641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43" name="平行四辺形 642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44" name="平行四辺形 643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645" name="グループ化 644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646" name="四角形: 上の 2 つの角を丸める 645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7" name="四角形: 上の 2 つの角を丸める 646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34" name="グループ化 633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635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6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7" name="正方形/長方形 636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8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9" name="正方形/長方形 638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40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41" name="正方形/長方形 640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06" name="グループ化 605"/>
            <p:cNvGrpSpPr/>
            <p:nvPr/>
          </p:nvGrpSpPr>
          <p:grpSpPr>
            <a:xfrm>
              <a:off x="3169191" y="4081662"/>
              <a:ext cx="1043042" cy="1317794"/>
              <a:chOff x="6962963" y="3799129"/>
              <a:chExt cx="1043042" cy="1317794"/>
            </a:xfrm>
          </p:grpSpPr>
          <p:grpSp>
            <p:nvGrpSpPr>
              <p:cNvPr id="614" name="グループ化 613"/>
              <p:cNvGrpSpPr/>
              <p:nvPr/>
            </p:nvGrpSpPr>
            <p:grpSpPr>
              <a:xfrm>
                <a:off x="7122532" y="3799129"/>
                <a:ext cx="724815" cy="1317794"/>
                <a:chOff x="7122532" y="4698583"/>
                <a:chExt cx="724815" cy="1317794"/>
              </a:xfrm>
            </p:grpSpPr>
            <p:sp>
              <p:nvSpPr>
                <p:cNvPr id="624" name="片側の 2 つの角を丸めた四角形 1186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6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片側の 2 つの角を丸めた四角形 1283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8" name="フリーフォーム 1284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フローチャート: 論理積ゲート 213"/>
                <p:cNvSpPr/>
                <p:nvPr/>
              </p:nvSpPr>
              <p:spPr>
                <a:xfrm rot="16200000">
                  <a:off x="7157173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5" name="フリーフォーム 1917"/>
              <p:cNvSpPr/>
              <p:nvPr/>
            </p:nvSpPr>
            <p:spPr>
              <a:xfrm rot="3289711" flipH="1">
                <a:off x="7485374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6" name="グループ化 615"/>
              <p:cNvGrpSpPr/>
              <p:nvPr/>
            </p:nvGrpSpPr>
            <p:grpSpPr>
              <a:xfrm>
                <a:off x="7548683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622" name="台形 621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3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7" name="グループ化 616"/>
              <p:cNvGrpSpPr/>
              <p:nvPr/>
            </p:nvGrpSpPr>
            <p:grpSpPr>
              <a:xfrm flipH="1">
                <a:off x="6962963" y="3932055"/>
                <a:ext cx="486638" cy="714002"/>
                <a:chOff x="7331247" y="3932055"/>
                <a:chExt cx="486638" cy="714002"/>
              </a:xfrm>
            </p:grpSpPr>
            <p:sp>
              <p:nvSpPr>
                <p:cNvPr id="618" name="フリーフォーム 1917"/>
                <p:cNvSpPr/>
                <p:nvPr/>
              </p:nvSpPr>
              <p:spPr>
                <a:xfrm rot="3289711" flipH="1">
                  <a:off x="7297254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9" name="グループ化 618"/>
                <p:cNvGrpSpPr/>
                <p:nvPr/>
              </p:nvGrpSpPr>
              <p:grpSpPr>
                <a:xfrm>
                  <a:off x="7360563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620" name="台形 619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1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07" name="グループ化 606"/>
            <p:cNvGrpSpPr/>
            <p:nvPr/>
          </p:nvGrpSpPr>
          <p:grpSpPr>
            <a:xfrm>
              <a:off x="3155457" y="5149578"/>
              <a:ext cx="930530" cy="652234"/>
              <a:chOff x="1767006" y="2010603"/>
              <a:chExt cx="848972" cy="739218"/>
            </a:xfrm>
          </p:grpSpPr>
          <p:sp>
            <p:nvSpPr>
              <p:cNvPr id="608" name="四角形: 上の 2 つの角を丸める 607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rgbClr val="C00000"/>
                </a:fgClr>
                <a:bgClr>
                  <a:srgbClr val="FF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9" name="四角形: 上の 2 つの角を丸める 608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0" name="平行四辺形 609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1" name="平行四辺形 610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2" name="四角形: 上の 2 つの角を丸める 611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3" name="四角形: 上の 2 つの角を丸める 612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653" name="グループ化 652"/>
          <p:cNvGrpSpPr>
            <a:grpSpLocks noChangeAspect="1"/>
          </p:cNvGrpSpPr>
          <p:nvPr/>
        </p:nvGrpSpPr>
        <p:grpSpPr>
          <a:xfrm>
            <a:off x="6040432" y="5061726"/>
            <a:ext cx="1644291" cy="1200926"/>
            <a:chOff x="6654463" y="4086203"/>
            <a:chExt cx="2348987" cy="1715609"/>
          </a:xfrm>
        </p:grpSpPr>
        <p:grpSp>
          <p:nvGrpSpPr>
            <p:cNvPr id="654" name="グループ化 653"/>
            <p:cNvGrpSpPr/>
            <p:nvPr/>
          </p:nvGrpSpPr>
          <p:grpSpPr>
            <a:xfrm>
              <a:off x="6654463" y="4209997"/>
              <a:ext cx="2237993" cy="1591814"/>
              <a:chOff x="6654463" y="1356126"/>
              <a:chExt cx="2237993" cy="1591814"/>
            </a:xfrm>
          </p:grpSpPr>
          <p:grpSp>
            <p:nvGrpSpPr>
              <p:cNvPr id="679" name="グループ化 678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719" name="グループ化 7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729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30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20" name="グループ化 7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725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726" name="グループ化 7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727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28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21" name="グループ化 7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723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24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22" name="台形 7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80" name="グループ化 679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714" name="正方形/長方形 713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5" name="正方形/長方形 714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6" name="正方形/長方形 715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7" name="正方形/長方形 716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8" name="正方形/長方形 717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82" name="グループ化 681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683" name="グループ化 682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710" name="グループ化 709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712" name="正方形/長方形 711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13" name="正方形/長方形 712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711" name="正方形/長方形 710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684" name="グループ化 683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685" name="グループ化 684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704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5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6" name="五角形 705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7" name="五角形 706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8" name="台形 707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9" name="台形 708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686" name="グループ化 685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697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8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9" name="正方形/長方形 698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0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1" name="正方形/長方形 700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2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3" name="正方形/長方形 702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687" name="グループ化 686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695" name="平行四辺形 694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6" name="平行四辺形 695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688" name="正方形/長方形 687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9" name="正方形/長方形 688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0" name="正方形/長方形 689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691" name="グループ化 690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693" name="四角形: 上の 2 つの角を丸める 692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4" name="四角形: 上の 2 つの角を丸める 693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692" name="正方形/長方形 691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655" name="グループ化 654"/>
            <p:cNvGrpSpPr/>
            <p:nvPr/>
          </p:nvGrpSpPr>
          <p:grpSpPr>
            <a:xfrm>
              <a:off x="7972078" y="4086203"/>
              <a:ext cx="1031372" cy="1313253"/>
              <a:chOff x="8895712" y="3803670"/>
              <a:chExt cx="1031372" cy="1313253"/>
            </a:xfrm>
          </p:grpSpPr>
          <p:grpSp>
            <p:nvGrpSpPr>
              <p:cNvPr id="663" name="グループ化 662"/>
              <p:cNvGrpSpPr/>
              <p:nvPr/>
            </p:nvGrpSpPr>
            <p:grpSpPr>
              <a:xfrm>
                <a:off x="9020777" y="3803670"/>
                <a:ext cx="768656" cy="1313253"/>
                <a:chOff x="9020777" y="4703124"/>
                <a:chExt cx="768656" cy="1313253"/>
              </a:xfrm>
            </p:grpSpPr>
            <p:sp>
              <p:nvSpPr>
                <p:cNvPr id="673" name="円/楕円 689"/>
                <p:cNvSpPr/>
                <p:nvPr/>
              </p:nvSpPr>
              <p:spPr>
                <a:xfrm rot="20700000">
                  <a:off x="9048391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円/楕円 690"/>
                <p:cNvSpPr/>
                <p:nvPr/>
              </p:nvSpPr>
              <p:spPr>
                <a:xfrm rot="900000" flipH="1">
                  <a:off x="9593059" y="5036231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5" name="片側の 2 つの角を丸めた四角形 1339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フリーフォーム 1340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7" name="フリーフォーム: 図形 676"/>
                <p:cNvSpPr/>
                <p:nvPr/>
              </p:nvSpPr>
              <p:spPr>
                <a:xfrm rot="21536361">
                  <a:off x="9020777" y="4703124"/>
                  <a:ext cx="768656" cy="900989"/>
                </a:xfrm>
                <a:custGeom>
                  <a:avLst/>
                  <a:gdLst>
                    <a:gd name="connsiteX0" fmla="*/ 637401 w 768656"/>
                    <a:gd name="connsiteY0" fmla="*/ 744824 h 900989"/>
                    <a:gd name="connsiteX1" fmla="*/ 638588 w 768656"/>
                    <a:gd name="connsiteY1" fmla="*/ 747509 h 900989"/>
                    <a:gd name="connsiteX2" fmla="*/ 643065 w 768656"/>
                    <a:gd name="connsiteY2" fmla="*/ 754082 h 900989"/>
                    <a:gd name="connsiteX3" fmla="*/ 134106 w 768656"/>
                    <a:gd name="connsiteY3" fmla="*/ 735506 h 900989"/>
                    <a:gd name="connsiteX4" fmla="*/ 128104 w 768656"/>
                    <a:gd name="connsiteY4" fmla="*/ 744548 h 900989"/>
                    <a:gd name="connsiteX5" fmla="*/ 132821 w 768656"/>
                    <a:gd name="connsiteY5" fmla="*/ 738145 h 900989"/>
                    <a:gd name="connsiteX6" fmla="*/ 394806 w 768656"/>
                    <a:gd name="connsiteY6" fmla="*/ 57 h 900989"/>
                    <a:gd name="connsiteX7" fmla="*/ 718474 w 768656"/>
                    <a:gd name="connsiteY7" fmla="*/ 334498 h 900989"/>
                    <a:gd name="connsiteX8" fmla="*/ 690194 w 768656"/>
                    <a:gd name="connsiteY8" fmla="*/ 461821 h 900989"/>
                    <a:gd name="connsiteX9" fmla="*/ 681285 w 768656"/>
                    <a:gd name="connsiteY9" fmla="*/ 477470 h 900989"/>
                    <a:gd name="connsiteX10" fmla="*/ 669423 w 768656"/>
                    <a:gd name="connsiteY10" fmla="*/ 550532 h 900989"/>
                    <a:gd name="connsiteX11" fmla="*/ 642164 w 768656"/>
                    <a:gd name="connsiteY11" fmla="*/ 613032 h 900989"/>
                    <a:gd name="connsiteX12" fmla="*/ 634785 w 768656"/>
                    <a:gd name="connsiteY12" fmla="*/ 623293 h 900989"/>
                    <a:gd name="connsiteX13" fmla="*/ 650127 w 768656"/>
                    <a:gd name="connsiteY13" fmla="*/ 670089 h 900989"/>
                    <a:gd name="connsiteX14" fmla="*/ 768656 w 768656"/>
                    <a:gd name="connsiteY14" fmla="*/ 824286 h 900989"/>
                    <a:gd name="connsiteX15" fmla="*/ 768655 w 768656"/>
                    <a:gd name="connsiteY15" fmla="*/ 824286 h 900989"/>
                    <a:gd name="connsiteX16" fmla="*/ 685211 w 768656"/>
                    <a:gd name="connsiteY16" fmla="*/ 799592 h 900989"/>
                    <a:gd name="connsiteX17" fmla="*/ 646487 w 768656"/>
                    <a:gd name="connsiteY17" fmla="*/ 759109 h 900989"/>
                    <a:gd name="connsiteX18" fmla="*/ 675859 w 768656"/>
                    <a:gd name="connsiteY18" fmla="*/ 802237 h 900989"/>
                    <a:gd name="connsiteX19" fmla="*/ 718411 w 768656"/>
                    <a:gd name="connsiteY19" fmla="*/ 840178 h 900989"/>
                    <a:gd name="connsiteX20" fmla="*/ 718410 w 768656"/>
                    <a:gd name="connsiteY20" fmla="*/ 840178 h 900989"/>
                    <a:gd name="connsiteX21" fmla="*/ 599131 w 768656"/>
                    <a:gd name="connsiteY21" fmla="*/ 767271 h 900989"/>
                    <a:gd name="connsiteX22" fmla="*/ 591440 w 768656"/>
                    <a:gd name="connsiteY22" fmla="*/ 752972 h 900989"/>
                    <a:gd name="connsiteX23" fmla="*/ 593302 w 768656"/>
                    <a:gd name="connsiteY23" fmla="*/ 758165 h 900989"/>
                    <a:gd name="connsiteX24" fmla="*/ 666282 w 768656"/>
                    <a:gd name="connsiteY24" fmla="*/ 856315 h 900989"/>
                    <a:gd name="connsiteX25" fmla="*/ 666280 w 768656"/>
                    <a:gd name="connsiteY25" fmla="*/ 856315 h 900989"/>
                    <a:gd name="connsiteX26" fmla="*/ 563259 w 768656"/>
                    <a:gd name="connsiteY26" fmla="*/ 792247 h 900989"/>
                    <a:gd name="connsiteX27" fmla="*/ 540555 w 768656"/>
                    <a:gd name="connsiteY27" fmla="*/ 745657 h 900989"/>
                    <a:gd name="connsiteX28" fmla="*/ 554670 w 768656"/>
                    <a:gd name="connsiteY28" fmla="*/ 783697 h 900989"/>
                    <a:gd name="connsiteX29" fmla="*/ 628720 w 768656"/>
                    <a:gd name="connsiteY29" fmla="*/ 881041 h 900989"/>
                    <a:gd name="connsiteX30" fmla="*/ 628719 w 768656"/>
                    <a:gd name="connsiteY30" fmla="*/ 881041 h 900989"/>
                    <a:gd name="connsiteX31" fmla="*/ 525003 w 768656"/>
                    <a:gd name="connsiteY31" fmla="*/ 818105 h 900989"/>
                    <a:gd name="connsiteX32" fmla="*/ 504641 w 768656"/>
                    <a:gd name="connsiteY32" fmla="*/ 777457 h 900989"/>
                    <a:gd name="connsiteX33" fmla="*/ 508427 w 768656"/>
                    <a:gd name="connsiteY33" fmla="*/ 789707 h 900989"/>
                    <a:gd name="connsiteX34" fmla="*/ 576972 w 768656"/>
                    <a:gd name="connsiteY34" fmla="*/ 891004 h 900989"/>
                    <a:gd name="connsiteX35" fmla="*/ 576971 w 768656"/>
                    <a:gd name="connsiteY35" fmla="*/ 891004 h 900989"/>
                    <a:gd name="connsiteX36" fmla="*/ 476899 w 768656"/>
                    <a:gd name="connsiteY36" fmla="*/ 822420 h 900989"/>
                    <a:gd name="connsiteX37" fmla="*/ 458955 w 768656"/>
                    <a:gd name="connsiteY37" fmla="*/ 781017 h 900989"/>
                    <a:gd name="connsiteX38" fmla="*/ 462212 w 768656"/>
                    <a:gd name="connsiteY38" fmla="*/ 795042 h 900989"/>
                    <a:gd name="connsiteX39" fmla="*/ 523323 w 768656"/>
                    <a:gd name="connsiteY39" fmla="*/ 900989 h 900989"/>
                    <a:gd name="connsiteX40" fmla="*/ 523322 w 768656"/>
                    <a:gd name="connsiteY40" fmla="*/ 900989 h 900989"/>
                    <a:gd name="connsiteX41" fmla="*/ 428420 w 768656"/>
                    <a:gd name="connsiteY41" fmla="*/ 825412 h 900989"/>
                    <a:gd name="connsiteX42" fmla="*/ 406816 w 768656"/>
                    <a:gd name="connsiteY42" fmla="*/ 763807 h 900989"/>
                    <a:gd name="connsiteX43" fmla="*/ 380623 w 768656"/>
                    <a:gd name="connsiteY43" fmla="*/ 766102 h 900989"/>
                    <a:gd name="connsiteX44" fmla="*/ 363372 w 768656"/>
                    <a:gd name="connsiteY44" fmla="*/ 764174 h 900989"/>
                    <a:gd name="connsiteX45" fmla="*/ 339961 w 768656"/>
                    <a:gd name="connsiteY45" fmla="*/ 823774 h 900989"/>
                    <a:gd name="connsiteX46" fmla="*/ 242326 w 768656"/>
                    <a:gd name="connsiteY46" fmla="*/ 895787 h 900989"/>
                    <a:gd name="connsiteX47" fmla="*/ 242325 w 768656"/>
                    <a:gd name="connsiteY47" fmla="*/ 895787 h 900989"/>
                    <a:gd name="connsiteX48" fmla="*/ 307316 w 768656"/>
                    <a:gd name="connsiteY48" fmla="*/ 792174 h 900989"/>
                    <a:gd name="connsiteX49" fmla="*/ 311091 w 768656"/>
                    <a:gd name="connsiteY49" fmla="*/ 778278 h 900989"/>
                    <a:gd name="connsiteX50" fmla="*/ 291625 w 768656"/>
                    <a:gd name="connsiteY50" fmla="*/ 818989 h 900989"/>
                    <a:gd name="connsiteX51" fmla="*/ 189084 w 768656"/>
                    <a:gd name="connsiteY51" fmla="*/ 883823 h 900989"/>
                    <a:gd name="connsiteX52" fmla="*/ 189083 w 768656"/>
                    <a:gd name="connsiteY52" fmla="*/ 883823 h 900989"/>
                    <a:gd name="connsiteX53" fmla="*/ 261330 w 768656"/>
                    <a:gd name="connsiteY53" fmla="*/ 785132 h 900989"/>
                    <a:gd name="connsiteX54" fmla="*/ 265569 w 768656"/>
                    <a:gd name="connsiteY54" fmla="*/ 773030 h 900989"/>
                    <a:gd name="connsiteX55" fmla="*/ 243715 w 768656"/>
                    <a:gd name="connsiteY55" fmla="*/ 812898 h 900989"/>
                    <a:gd name="connsiteX56" fmla="*/ 137739 w 768656"/>
                    <a:gd name="connsiteY56" fmla="*/ 871951 h 900989"/>
                    <a:gd name="connsiteX57" fmla="*/ 137738 w 768656"/>
                    <a:gd name="connsiteY57" fmla="*/ 871951 h 900989"/>
                    <a:gd name="connsiteX58" fmla="*/ 215342 w 768656"/>
                    <a:gd name="connsiteY58" fmla="*/ 777414 h 900989"/>
                    <a:gd name="connsiteX59" fmla="*/ 230853 w 768656"/>
                    <a:gd name="connsiteY59" fmla="*/ 739926 h 900989"/>
                    <a:gd name="connsiteX60" fmla="*/ 206442 w 768656"/>
                    <a:gd name="connsiteY60" fmla="*/ 785641 h 900989"/>
                    <a:gd name="connsiteX61" fmla="*/ 101119 w 768656"/>
                    <a:gd name="connsiteY61" fmla="*/ 845852 h 900989"/>
                    <a:gd name="connsiteX62" fmla="*/ 101118 w 768656"/>
                    <a:gd name="connsiteY62" fmla="*/ 845851 h 900989"/>
                    <a:gd name="connsiteX63" fmla="*/ 177681 w 768656"/>
                    <a:gd name="connsiteY63" fmla="*/ 750470 h 900989"/>
                    <a:gd name="connsiteX64" fmla="*/ 179734 w 768656"/>
                    <a:gd name="connsiteY64" fmla="*/ 745351 h 900989"/>
                    <a:gd name="connsiteX65" fmla="*/ 171519 w 768656"/>
                    <a:gd name="connsiteY65" fmla="*/ 759354 h 900989"/>
                    <a:gd name="connsiteX66" fmla="*/ 49623 w 768656"/>
                    <a:gd name="connsiteY66" fmla="*/ 827796 h 900989"/>
                    <a:gd name="connsiteX67" fmla="*/ 49622 w 768656"/>
                    <a:gd name="connsiteY67" fmla="*/ 827796 h 900989"/>
                    <a:gd name="connsiteX68" fmla="*/ 93549 w 768656"/>
                    <a:gd name="connsiteY68" fmla="*/ 791456 h 900989"/>
                    <a:gd name="connsiteX69" fmla="*/ 124497 w 768656"/>
                    <a:gd name="connsiteY69" fmla="*/ 749445 h 900989"/>
                    <a:gd name="connsiteX70" fmla="*/ 84303 w 768656"/>
                    <a:gd name="connsiteY70" fmla="*/ 788467 h 900989"/>
                    <a:gd name="connsiteX71" fmla="*/ 1 w 768656"/>
                    <a:gd name="connsiteY71" fmla="*/ 810055 h 900989"/>
                    <a:gd name="connsiteX72" fmla="*/ 0 w 768656"/>
                    <a:gd name="connsiteY72" fmla="*/ 810055 h 900989"/>
                    <a:gd name="connsiteX73" fmla="*/ 124155 w 768656"/>
                    <a:gd name="connsiteY73" fmla="*/ 660351 h 900989"/>
                    <a:gd name="connsiteX74" fmla="*/ 138192 w 768656"/>
                    <a:gd name="connsiteY74" fmla="*/ 622351 h 900989"/>
                    <a:gd name="connsiteX75" fmla="*/ 128470 w 768656"/>
                    <a:gd name="connsiteY75" fmla="*/ 610055 h 900989"/>
                    <a:gd name="connsiteX76" fmla="*/ 93213 w 768656"/>
                    <a:gd name="connsiteY76" fmla="*/ 509732 h 900989"/>
                    <a:gd name="connsiteX77" fmla="*/ 89721 w 768656"/>
                    <a:gd name="connsiteY77" fmla="*/ 464369 h 900989"/>
                    <a:gd name="connsiteX78" fmla="*/ 82528 w 768656"/>
                    <a:gd name="connsiteY78" fmla="*/ 450571 h 900989"/>
                    <a:gd name="connsiteX79" fmla="*/ 58981 w 768656"/>
                    <a:gd name="connsiteY79" fmla="*/ 322288 h 900989"/>
                    <a:gd name="connsiteX80" fmla="*/ 394806 w 768656"/>
                    <a:gd name="connsiteY80" fmla="*/ 57 h 900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768656" h="900989">
                      <a:moveTo>
                        <a:pt x="637401" y="744824"/>
                      </a:moveTo>
                      <a:lnTo>
                        <a:pt x="638588" y="747509"/>
                      </a:lnTo>
                      <a:lnTo>
                        <a:pt x="643065" y="754082"/>
                      </a:lnTo>
                      <a:close/>
                      <a:moveTo>
                        <a:pt x="134106" y="735506"/>
                      </a:moveTo>
                      <a:lnTo>
                        <a:pt x="128104" y="744548"/>
                      </a:lnTo>
                      <a:lnTo>
                        <a:pt x="132821" y="738145"/>
                      </a:lnTo>
                      <a:close/>
                      <a:moveTo>
                        <a:pt x="394806" y="57"/>
                      </a:moveTo>
                      <a:cubicBezTo>
                        <a:pt x="576920" y="3429"/>
                        <a:pt x="721831" y="153163"/>
                        <a:pt x="718474" y="334498"/>
                      </a:cubicBezTo>
                      <a:cubicBezTo>
                        <a:pt x="717634" y="379831"/>
                        <a:pt x="707607" y="422849"/>
                        <a:pt x="690194" y="461821"/>
                      </a:cubicBezTo>
                      <a:lnTo>
                        <a:pt x="681285" y="477470"/>
                      </a:lnTo>
                      <a:lnTo>
                        <a:pt x="669423" y="550532"/>
                      </a:lnTo>
                      <a:cubicBezTo>
                        <a:pt x="662480" y="572555"/>
                        <a:pt x="653297" y="593487"/>
                        <a:pt x="642164" y="613032"/>
                      </a:cubicBezTo>
                      <a:lnTo>
                        <a:pt x="634785" y="623293"/>
                      </a:lnTo>
                      <a:lnTo>
                        <a:pt x="650127" y="670089"/>
                      </a:lnTo>
                      <a:cubicBezTo>
                        <a:pt x="679810" y="741755"/>
                        <a:pt x="722632" y="798469"/>
                        <a:pt x="768656" y="824286"/>
                      </a:cubicBezTo>
                      <a:lnTo>
                        <a:pt x="768655" y="824286"/>
                      </a:lnTo>
                      <a:cubicBezTo>
                        <a:pt x="741677" y="830982"/>
                        <a:pt x="712702" y="821435"/>
                        <a:pt x="685211" y="799592"/>
                      </a:cubicBezTo>
                      <a:lnTo>
                        <a:pt x="646487" y="759109"/>
                      </a:lnTo>
                      <a:lnTo>
                        <a:pt x="675859" y="802237"/>
                      </a:lnTo>
                      <a:cubicBezTo>
                        <a:pt x="689275" y="817886"/>
                        <a:pt x="703570" y="830736"/>
                        <a:pt x="718411" y="840178"/>
                      </a:cubicBezTo>
                      <a:lnTo>
                        <a:pt x="718410" y="840178"/>
                      </a:lnTo>
                      <a:cubicBezTo>
                        <a:pt x="677450" y="847965"/>
                        <a:pt x="634025" y="819013"/>
                        <a:pt x="599131" y="767271"/>
                      </a:cubicBezTo>
                      <a:lnTo>
                        <a:pt x="591440" y="752972"/>
                      </a:lnTo>
                      <a:lnTo>
                        <a:pt x="593302" y="758165"/>
                      </a:lnTo>
                      <a:cubicBezTo>
                        <a:pt x="612928" y="800949"/>
                        <a:pt x="638028" y="835352"/>
                        <a:pt x="666282" y="856315"/>
                      </a:cubicBezTo>
                      <a:lnTo>
                        <a:pt x="666280" y="856315"/>
                      </a:lnTo>
                      <a:cubicBezTo>
                        <a:pt x="629469" y="860611"/>
                        <a:pt x="592794" y="835812"/>
                        <a:pt x="563259" y="792247"/>
                      </a:cubicBezTo>
                      <a:lnTo>
                        <a:pt x="540555" y="745657"/>
                      </a:lnTo>
                      <a:lnTo>
                        <a:pt x="554670" y="783697"/>
                      </a:lnTo>
                      <a:cubicBezTo>
                        <a:pt x="574764" y="826263"/>
                        <a:pt x="600239" y="860389"/>
                        <a:pt x="628720" y="881041"/>
                      </a:cubicBezTo>
                      <a:lnTo>
                        <a:pt x="628719" y="881041"/>
                      </a:lnTo>
                      <a:cubicBezTo>
                        <a:pt x="591957" y="885740"/>
                        <a:pt x="555013" y="861345"/>
                        <a:pt x="525003" y="818105"/>
                      </a:cubicBezTo>
                      <a:lnTo>
                        <a:pt x="504641" y="777457"/>
                      </a:lnTo>
                      <a:lnTo>
                        <a:pt x="508427" y="789707"/>
                      </a:lnTo>
                      <a:cubicBezTo>
                        <a:pt x="526133" y="833321"/>
                        <a:pt x="549678" y="868806"/>
                        <a:pt x="576972" y="891004"/>
                      </a:cubicBezTo>
                      <a:lnTo>
                        <a:pt x="576971" y="891004"/>
                      </a:lnTo>
                      <a:cubicBezTo>
                        <a:pt x="540006" y="893659"/>
                        <a:pt x="504469" y="867255"/>
                        <a:pt x="476899" y="822420"/>
                      </a:cubicBezTo>
                      <a:lnTo>
                        <a:pt x="458955" y="781017"/>
                      </a:lnTo>
                      <a:lnTo>
                        <a:pt x="462212" y="795042"/>
                      </a:lnTo>
                      <a:cubicBezTo>
                        <a:pt x="476746" y="839812"/>
                        <a:pt x="497690" y="876893"/>
                        <a:pt x="523323" y="900989"/>
                      </a:cubicBezTo>
                      <a:lnTo>
                        <a:pt x="523322" y="900989"/>
                      </a:lnTo>
                      <a:cubicBezTo>
                        <a:pt x="486261" y="900989"/>
                        <a:pt x="452708" y="872107"/>
                        <a:pt x="428420" y="825412"/>
                      </a:cubicBezTo>
                      <a:lnTo>
                        <a:pt x="406816" y="763807"/>
                      </a:lnTo>
                      <a:lnTo>
                        <a:pt x="380623" y="766102"/>
                      </a:lnTo>
                      <a:lnTo>
                        <a:pt x="363372" y="764174"/>
                      </a:lnTo>
                      <a:lnTo>
                        <a:pt x="339961" y="823774"/>
                      </a:lnTo>
                      <a:cubicBezTo>
                        <a:pt x="313961" y="869539"/>
                        <a:pt x="279362" y="897158"/>
                        <a:pt x="242326" y="895787"/>
                      </a:cubicBezTo>
                      <a:lnTo>
                        <a:pt x="242325" y="895787"/>
                      </a:lnTo>
                      <a:cubicBezTo>
                        <a:pt x="268833" y="872656"/>
                        <a:pt x="291134" y="836376"/>
                        <a:pt x="307316" y="792174"/>
                      </a:cubicBezTo>
                      <a:lnTo>
                        <a:pt x="311091" y="778278"/>
                      </a:lnTo>
                      <a:lnTo>
                        <a:pt x="291625" y="818989"/>
                      </a:lnTo>
                      <a:cubicBezTo>
                        <a:pt x="262415" y="862774"/>
                        <a:pt x="225926" y="887845"/>
                        <a:pt x="189084" y="883823"/>
                      </a:cubicBezTo>
                      <a:lnTo>
                        <a:pt x="189083" y="883823"/>
                      </a:lnTo>
                      <a:cubicBezTo>
                        <a:pt x="217179" y="862650"/>
                        <a:pt x="242022" y="828061"/>
                        <a:pt x="261330" y="785132"/>
                      </a:cubicBezTo>
                      <a:lnTo>
                        <a:pt x="265569" y="773030"/>
                      </a:lnTo>
                      <a:lnTo>
                        <a:pt x="243715" y="812898"/>
                      </a:lnTo>
                      <a:cubicBezTo>
                        <a:pt x="212124" y="854996"/>
                        <a:pt x="174303" y="878007"/>
                        <a:pt x="137739" y="871951"/>
                      </a:cubicBezTo>
                      <a:lnTo>
                        <a:pt x="137738" y="871951"/>
                      </a:lnTo>
                      <a:cubicBezTo>
                        <a:pt x="166965" y="852368"/>
                        <a:pt x="193685" y="819208"/>
                        <a:pt x="215342" y="777414"/>
                      </a:cubicBezTo>
                      <a:lnTo>
                        <a:pt x="230853" y="739926"/>
                      </a:lnTo>
                      <a:lnTo>
                        <a:pt x="206442" y="785641"/>
                      </a:lnTo>
                      <a:cubicBezTo>
                        <a:pt x="175314" y="828083"/>
                        <a:pt x="137747" y="851507"/>
                        <a:pt x="101119" y="845852"/>
                      </a:cubicBezTo>
                      <a:lnTo>
                        <a:pt x="101118" y="845851"/>
                      </a:lnTo>
                      <a:cubicBezTo>
                        <a:pt x="130129" y="825949"/>
                        <a:pt x="156484" y="792498"/>
                        <a:pt x="177681" y="750470"/>
                      </a:cubicBezTo>
                      <a:lnTo>
                        <a:pt x="179734" y="745351"/>
                      </a:lnTo>
                      <a:lnTo>
                        <a:pt x="171519" y="759354"/>
                      </a:lnTo>
                      <a:cubicBezTo>
                        <a:pt x="134734" y="809769"/>
                        <a:pt x="90268" y="837094"/>
                        <a:pt x="49623" y="827796"/>
                      </a:cubicBezTo>
                      <a:lnTo>
                        <a:pt x="49622" y="827796"/>
                      </a:lnTo>
                      <a:cubicBezTo>
                        <a:pt x="64802" y="818910"/>
                        <a:pt x="79563" y="806597"/>
                        <a:pt x="93549" y="791456"/>
                      </a:cubicBezTo>
                      <a:lnTo>
                        <a:pt x="124497" y="749445"/>
                      </a:lnTo>
                      <a:lnTo>
                        <a:pt x="84303" y="788467"/>
                      </a:lnTo>
                      <a:cubicBezTo>
                        <a:pt x="56021" y="809278"/>
                        <a:pt x="26712" y="817745"/>
                        <a:pt x="1" y="810055"/>
                      </a:cubicBezTo>
                      <a:lnTo>
                        <a:pt x="0" y="810055"/>
                      </a:lnTo>
                      <a:cubicBezTo>
                        <a:pt x="46948" y="785959"/>
                        <a:pt x="91839" y="730869"/>
                        <a:pt x="124155" y="660351"/>
                      </a:cubicBezTo>
                      <a:lnTo>
                        <a:pt x="138192" y="622351"/>
                      </a:lnTo>
                      <a:lnTo>
                        <a:pt x="128470" y="610055"/>
                      </a:lnTo>
                      <a:cubicBezTo>
                        <a:pt x="111602" y="579491"/>
                        <a:pt x="99500" y="545667"/>
                        <a:pt x="93213" y="509732"/>
                      </a:cubicBezTo>
                      <a:lnTo>
                        <a:pt x="89721" y="464369"/>
                      </a:lnTo>
                      <a:lnTo>
                        <a:pt x="82528" y="450571"/>
                      </a:lnTo>
                      <a:cubicBezTo>
                        <a:pt x="66569" y="410981"/>
                        <a:pt x="58141" y="367622"/>
                        <a:pt x="58981" y="322288"/>
                      </a:cubicBezTo>
                      <a:cubicBezTo>
                        <a:pt x="62338" y="140953"/>
                        <a:pt x="212692" y="-3315"/>
                        <a:pt x="394806" y="57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/>
                <p:cNvSpPr/>
                <p:nvPr/>
              </p:nvSpPr>
              <p:spPr>
                <a:xfrm>
                  <a:off x="9250601" y="5272340"/>
                  <a:ext cx="340002" cy="93189"/>
                </a:xfrm>
                <a:prstGeom prst="ellipse">
                  <a:avLst/>
                </a:prstGeom>
                <a:pattFill prst="lgCheck">
                  <a:fgClr>
                    <a:srgbClr val="FFFF00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4" name="フリーフォーム 1917"/>
              <p:cNvSpPr/>
              <p:nvPr/>
            </p:nvSpPr>
            <p:spPr>
              <a:xfrm rot="3289711" flipH="1">
                <a:off x="9406453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5" name="グループ化 664"/>
              <p:cNvGrpSpPr/>
              <p:nvPr/>
            </p:nvGrpSpPr>
            <p:grpSpPr>
              <a:xfrm>
                <a:off x="9469762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671" name="台形 670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2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6" name="グループ化 665"/>
              <p:cNvGrpSpPr/>
              <p:nvPr/>
            </p:nvGrpSpPr>
            <p:grpSpPr>
              <a:xfrm flipH="1">
                <a:off x="8895712" y="3932055"/>
                <a:ext cx="486638" cy="714002"/>
                <a:chOff x="10155256" y="3932055"/>
                <a:chExt cx="486638" cy="714002"/>
              </a:xfrm>
            </p:grpSpPr>
            <p:sp>
              <p:nvSpPr>
                <p:cNvPr id="667" name="フリーフォーム 1917"/>
                <p:cNvSpPr/>
                <p:nvPr/>
              </p:nvSpPr>
              <p:spPr>
                <a:xfrm rot="3289711" flipH="1">
                  <a:off x="10121263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8" name="グループ化 667"/>
                <p:cNvGrpSpPr/>
                <p:nvPr/>
              </p:nvGrpSpPr>
              <p:grpSpPr>
                <a:xfrm>
                  <a:off x="10184572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669" name="台形 668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0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56" name="グループ化 655"/>
            <p:cNvGrpSpPr/>
            <p:nvPr/>
          </p:nvGrpSpPr>
          <p:grpSpPr>
            <a:xfrm>
              <a:off x="7941815" y="5149578"/>
              <a:ext cx="930530" cy="652234"/>
              <a:chOff x="1767006" y="2010603"/>
              <a:chExt cx="848972" cy="739218"/>
            </a:xfrm>
          </p:grpSpPr>
          <p:sp>
            <p:nvSpPr>
              <p:cNvPr id="657" name="四角形: 上の 2 つの角を丸める 656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Grid">
                <a:fgClr>
                  <a:srgbClr val="FF3399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8" name="四角形: 上の 2 つの角を丸める 657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9" name="平行四辺形 658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0" name="平行四辺形 659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1" name="四角形: 上の 2 つの角を丸める 660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2" name="四角形: 上の 2 つの角を丸める 661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31" name="グループ化 730"/>
          <p:cNvGrpSpPr>
            <a:grpSpLocks noChangeAspect="1"/>
          </p:cNvGrpSpPr>
          <p:nvPr/>
        </p:nvGrpSpPr>
        <p:grpSpPr>
          <a:xfrm>
            <a:off x="4175623" y="5049180"/>
            <a:ext cx="1642568" cy="1209709"/>
            <a:chOff x="4226803" y="4073657"/>
            <a:chExt cx="2346525" cy="1728155"/>
          </a:xfrm>
        </p:grpSpPr>
        <p:grpSp>
          <p:nvGrpSpPr>
            <p:cNvPr id="732" name="グループ化 731"/>
            <p:cNvGrpSpPr/>
            <p:nvPr/>
          </p:nvGrpSpPr>
          <p:grpSpPr>
            <a:xfrm>
              <a:off x="4226803" y="4339846"/>
              <a:ext cx="2237993" cy="1461966"/>
              <a:chOff x="4226803" y="1485975"/>
              <a:chExt cx="2237993" cy="1461966"/>
            </a:xfrm>
          </p:grpSpPr>
          <p:grpSp>
            <p:nvGrpSpPr>
              <p:cNvPr id="754" name="グループ化 753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779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0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1" name="五角形 78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2" name="五角形 78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3" name="台形 78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4" name="台形 78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764" name="グループ化 763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775" name="グループ化 774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777" name="正方形/長方形 776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78" name="正方形/長方形 777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776" name="正方形/長方形 775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65" name="グループ化 764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773" name="平行四辺形 772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74" name="平行四辺形 773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66" name="正方形/長方形 765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7" name="正方形/長方形 766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8" name="正方形/長方形 767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69" name="グループ化 768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771" name="四角形: 上の 2 つの角を丸める 770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72" name="四角形: 上の 2 つの角を丸める 771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70" name="正方形/長方形 769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56" name="グループ化 755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757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8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9" name="正方形/長方形 758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0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1" name="正方形/長方形 760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2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3" name="正方形/長方形 762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33" name="グループ化 732"/>
            <p:cNvGrpSpPr/>
            <p:nvPr/>
          </p:nvGrpSpPr>
          <p:grpSpPr>
            <a:xfrm>
              <a:off x="5538065" y="4073657"/>
              <a:ext cx="1035263" cy="1325799"/>
              <a:chOff x="7925033" y="3791124"/>
              <a:chExt cx="1035263" cy="1325799"/>
            </a:xfrm>
          </p:grpSpPr>
          <p:grpSp>
            <p:nvGrpSpPr>
              <p:cNvPr id="741" name="グループ化 740"/>
              <p:cNvGrpSpPr/>
              <p:nvPr/>
            </p:nvGrpSpPr>
            <p:grpSpPr>
              <a:xfrm>
                <a:off x="8078541" y="379112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751" name="片側の 2 つの角を丸めた四角形 1287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フリーフォーム 1288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フリーフォーム 1196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2" name="フリーフォーム 1917"/>
              <p:cNvSpPr/>
              <p:nvPr/>
            </p:nvSpPr>
            <p:spPr>
              <a:xfrm rot="3289711" flipH="1">
                <a:off x="8439665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3" name="グループ化 742"/>
              <p:cNvGrpSpPr/>
              <p:nvPr/>
            </p:nvGrpSpPr>
            <p:grpSpPr>
              <a:xfrm>
                <a:off x="8502974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749" name="台形 748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4" name="グループ化 743"/>
              <p:cNvGrpSpPr/>
              <p:nvPr/>
            </p:nvGrpSpPr>
            <p:grpSpPr>
              <a:xfrm flipH="1">
                <a:off x="7925033" y="3932056"/>
                <a:ext cx="486638" cy="714002"/>
                <a:chOff x="8159332" y="3932056"/>
                <a:chExt cx="486638" cy="714002"/>
              </a:xfrm>
            </p:grpSpPr>
            <p:sp>
              <p:nvSpPr>
                <p:cNvPr id="745" name="フリーフォーム 1917"/>
                <p:cNvSpPr/>
                <p:nvPr/>
              </p:nvSpPr>
              <p:spPr>
                <a:xfrm rot="3289711" flipH="1">
                  <a:off x="8125339" y="3966049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8188648" y="4084970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747" name="台形 746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8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34" name="グループ化 733"/>
            <p:cNvGrpSpPr/>
            <p:nvPr/>
          </p:nvGrpSpPr>
          <p:grpSpPr>
            <a:xfrm>
              <a:off x="5537015" y="5149578"/>
              <a:ext cx="930530" cy="652234"/>
              <a:chOff x="5537015" y="2295707"/>
              <a:chExt cx="930530" cy="652234"/>
            </a:xfrm>
          </p:grpSpPr>
          <p:sp>
            <p:nvSpPr>
              <p:cNvPr id="735" name="四角形: 上の 2 つの角を丸める 734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dash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6" name="四角形: 上の 2 つの角を丸める 735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7" name="平行四辺形 736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8" name="平行四辺形 737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9" name="四角形: 上の 2 つの角を丸める 738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0" name="四角形: 上の 2 つの角を丸める 739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85" name="グループ化 784"/>
          <p:cNvGrpSpPr>
            <a:grpSpLocks noChangeAspect="1"/>
          </p:cNvGrpSpPr>
          <p:nvPr/>
        </p:nvGrpSpPr>
        <p:grpSpPr>
          <a:xfrm>
            <a:off x="7885907" y="5049180"/>
            <a:ext cx="1612598" cy="1209709"/>
            <a:chOff x="8949988" y="4073657"/>
            <a:chExt cx="2303712" cy="1728155"/>
          </a:xfrm>
        </p:grpSpPr>
        <p:grpSp>
          <p:nvGrpSpPr>
            <p:cNvPr id="786" name="グループ化 785"/>
            <p:cNvGrpSpPr/>
            <p:nvPr/>
          </p:nvGrpSpPr>
          <p:grpSpPr>
            <a:xfrm>
              <a:off x="8949988" y="4601971"/>
              <a:ext cx="2286631" cy="1199840"/>
              <a:chOff x="8949988" y="1748100"/>
              <a:chExt cx="2286631" cy="1199840"/>
            </a:xfrm>
          </p:grpSpPr>
          <p:grpSp>
            <p:nvGrpSpPr>
              <p:cNvPr id="810" name="グループ化 809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26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7" name="台形 82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11" name="グループ化 810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820" name="フリーフォーム: 図形 819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1" name="平行四辺形 820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2" name="平行四辺形 821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23" name="グループ化 822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824" name="四角形: 上の 2 つの角を丸める 823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25" name="四角形: 上の 2 つの角を丸める 824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813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4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5" name="正方形/長方形 814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6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7" name="正方形/長方形 816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8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9" name="正方形/長方形 818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87" name="グループ化 786"/>
            <p:cNvGrpSpPr/>
            <p:nvPr/>
          </p:nvGrpSpPr>
          <p:grpSpPr>
            <a:xfrm>
              <a:off x="10229037" y="4073657"/>
              <a:ext cx="1024663" cy="1325799"/>
              <a:chOff x="9867262" y="3791124"/>
              <a:chExt cx="1024663" cy="1325799"/>
            </a:xfrm>
          </p:grpSpPr>
          <p:grpSp>
            <p:nvGrpSpPr>
              <p:cNvPr id="795" name="グループ化 794"/>
              <p:cNvGrpSpPr/>
              <p:nvPr/>
            </p:nvGrpSpPr>
            <p:grpSpPr>
              <a:xfrm>
                <a:off x="9982134" y="3791124"/>
                <a:ext cx="777399" cy="1325799"/>
                <a:chOff x="9982134" y="4690578"/>
                <a:chExt cx="777399" cy="1325799"/>
              </a:xfrm>
            </p:grpSpPr>
            <p:sp>
              <p:nvSpPr>
                <p:cNvPr id="807" name="片側の 2 つの角を丸めた四角形 1296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フリーフォーム 1297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  <a:gd name="connsiteX0" fmla="*/ 141626 w 604867"/>
                    <a:gd name="connsiteY0" fmla="*/ 0 h 526203"/>
                    <a:gd name="connsiteX1" fmla="*/ 463242 w 604867"/>
                    <a:gd name="connsiteY1" fmla="*/ 1 h 526203"/>
                    <a:gd name="connsiteX2" fmla="*/ 476513 w 604867"/>
                    <a:gd name="connsiteY2" fmla="*/ 4120 h 526203"/>
                    <a:gd name="connsiteX3" fmla="*/ 604867 w 604867"/>
                    <a:gd name="connsiteY3" fmla="*/ 197761 h 526203"/>
                    <a:gd name="connsiteX4" fmla="*/ 604867 w 604867"/>
                    <a:gd name="connsiteY4" fmla="*/ 526203 h 526203"/>
                    <a:gd name="connsiteX5" fmla="*/ 0 w 604867"/>
                    <a:gd name="connsiteY5" fmla="*/ 526203 h 526203"/>
                    <a:gd name="connsiteX6" fmla="*/ 0 w 604867"/>
                    <a:gd name="connsiteY6" fmla="*/ 197761 h 526203"/>
                    <a:gd name="connsiteX7" fmla="*/ 128354 w 604867"/>
                    <a:gd name="connsiteY7" fmla="*/ 4120 h 526203"/>
                    <a:gd name="connsiteX8" fmla="*/ 141626 w 604867"/>
                    <a:gd name="connsiteY8" fmla="*/ 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lnTo>
                        <a:pt x="141626" y="0"/>
                      </a:ln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フリーフォーム 1291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6" name="フリーフォーム 1917"/>
              <p:cNvSpPr/>
              <p:nvPr/>
            </p:nvSpPr>
            <p:spPr>
              <a:xfrm rot="3289711" flipH="1">
                <a:off x="10371294" y="3966048"/>
                <a:ext cx="254526" cy="186540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7" name="グループ化 796"/>
              <p:cNvGrpSpPr/>
              <p:nvPr/>
            </p:nvGrpSpPr>
            <p:grpSpPr>
              <a:xfrm>
                <a:off x="10434603" y="4084969"/>
                <a:ext cx="457322" cy="561088"/>
                <a:chOff x="6572253" y="7783465"/>
                <a:chExt cx="457322" cy="561088"/>
              </a:xfrm>
            </p:grpSpPr>
            <p:sp>
              <p:nvSpPr>
                <p:cNvPr id="805" name="台形 804"/>
                <p:cNvSpPr/>
                <p:nvPr/>
              </p:nvSpPr>
              <p:spPr>
                <a:xfrm rot="18900000" flipH="1">
                  <a:off x="6650621" y="7783465"/>
                  <a:ext cx="147322" cy="84338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フリーフォーム 1919"/>
                <p:cNvSpPr/>
                <p:nvPr/>
              </p:nvSpPr>
              <p:spPr>
                <a:xfrm rot="8100000" flipH="1">
                  <a:off x="6572253" y="7888852"/>
                  <a:ext cx="457322" cy="45570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975850"/>
                    <a:gd name="connsiteY0" fmla="*/ 0 h 972391"/>
                    <a:gd name="connsiteX1" fmla="*/ 806797 w 975850"/>
                    <a:gd name="connsiteY1" fmla="*/ 0 h 972391"/>
                    <a:gd name="connsiteX2" fmla="*/ 871061 w 975850"/>
                    <a:gd name="connsiteY2" fmla="*/ 12974 h 972391"/>
                    <a:gd name="connsiteX3" fmla="*/ 876384 w 975850"/>
                    <a:gd name="connsiteY3" fmla="*/ 16563 h 972391"/>
                    <a:gd name="connsiteX4" fmla="*/ 876954 w 975850"/>
                    <a:gd name="connsiteY4" fmla="*/ 16678 h 972391"/>
                    <a:gd name="connsiteX5" fmla="*/ 975850 w 975850"/>
                    <a:gd name="connsiteY5" fmla="*/ 165878 h 972391"/>
                    <a:gd name="connsiteX6" fmla="*/ 975850 w 975850"/>
                    <a:gd name="connsiteY6" fmla="*/ 972391 h 972391"/>
                    <a:gd name="connsiteX7" fmla="*/ 652000 w 975850"/>
                    <a:gd name="connsiteY7" fmla="*/ 972391 h 972391"/>
                    <a:gd name="connsiteX8" fmla="*/ 652000 w 975850"/>
                    <a:gd name="connsiteY8" fmla="*/ 330200 h 972391"/>
                    <a:gd name="connsiteX9" fmla="*/ 42077 w 975850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5850" h="972391">
                      <a:moveTo>
                        <a:pt x="0" y="0"/>
                      </a:moveTo>
                      <a:lnTo>
                        <a:pt x="806797" y="0"/>
                      </a:lnTo>
                      <a:cubicBezTo>
                        <a:pt x="829593" y="0"/>
                        <a:pt x="851309" y="4620"/>
                        <a:pt x="871061" y="12974"/>
                      </a:cubicBezTo>
                      <a:lnTo>
                        <a:pt x="876384" y="16563"/>
                      </a:lnTo>
                      <a:lnTo>
                        <a:pt x="876954" y="16678"/>
                      </a:lnTo>
                      <a:cubicBezTo>
                        <a:pt x="935071" y="41259"/>
                        <a:pt x="975850" y="98806"/>
                        <a:pt x="975850" y="165878"/>
                      </a:cubicBezTo>
                      <a:lnTo>
                        <a:pt x="975850" y="972391"/>
                      </a:lnTo>
                      <a:lnTo>
                        <a:pt x="652000" y="972391"/>
                      </a:lnTo>
                      <a:lnTo>
                        <a:pt x="652000" y="330200"/>
                      </a:lnTo>
                      <a:lnTo>
                        <a:pt x="42077" y="332445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8" name="フリーフォーム: 図形 797"/>
              <p:cNvSpPr/>
              <p:nvPr/>
            </p:nvSpPr>
            <p:spPr>
              <a:xfrm>
                <a:off x="10522326" y="4400881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9" name="グループ化 798"/>
              <p:cNvGrpSpPr/>
              <p:nvPr/>
            </p:nvGrpSpPr>
            <p:grpSpPr>
              <a:xfrm flipH="1">
                <a:off x="9867262" y="3932055"/>
                <a:ext cx="486638" cy="714002"/>
                <a:chOff x="10155256" y="3932055"/>
                <a:chExt cx="486638" cy="714002"/>
              </a:xfrm>
            </p:grpSpPr>
            <p:sp>
              <p:nvSpPr>
                <p:cNvPr id="801" name="フリーフォーム 1917"/>
                <p:cNvSpPr/>
                <p:nvPr/>
              </p:nvSpPr>
              <p:spPr>
                <a:xfrm rot="3289711" flipH="1">
                  <a:off x="10121263" y="3966048"/>
                  <a:ext cx="254526" cy="186540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2" name="グループ化 801"/>
                <p:cNvGrpSpPr/>
                <p:nvPr/>
              </p:nvGrpSpPr>
              <p:grpSpPr>
                <a:xfrm>
                  <a:off x="10184572" y="4084969"/>
                  <a:ext cx="457322" cy="561088"/>
                  <a:chOff x="6572253" y="7783465"/>
                  <a:chExt cx="457322" cy="561088"/>
                </a:xfrm>
              </p:grpSpPr>
              <p:sp>
                <p:nvSpPr>
                  <p:cNvPr id="803" name="台形 802"/>
                  <p:cNvSpPr/>
                  <p:nvPr/>
                </p:nvSpPr>
                <p:spPr>
                  <a:xfrm rot="18900000" flipH="1">
                    <a:off x="6650621" y="7783465"/>
                    <a:ext cx="147322" cy="84338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4" name="フリーフォーム 1919"/>
                  <p:cNvSpPr/>
                  <p:nvPr/>
                </p:nvSpPr>
                <p:spPr>
                  <a:xfrm rot="8100000" flipH="1">
                    <a:off x="6572253" y="7888852"/>
                    <a:ext cx="457322" cy="45570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800" name="フリーフォーム: 図形 799"/>
              <p:cNvSpPr/>
              <p:nvPr/>
            </p:nvSpPr>
            <p:spPr>
              <a:xfrm flipH="1">
                <a:off x="9982982" y="4400881"/>
                <a:ext cx="234332" cy="249372"/>
              </a:xfrm>
              <a:custGeom>
                <a:avLst/>
                <a:gdLst>
                  <a:gd name="connsiteX0" fmla="*/ 141174 w 234332"/>
                  <a:gd name="connsiteY0" fmla="*/ 0 h 249372"/>
                  <a:gd name="connsiteX1" fmla="*/ 126683 w 234332"/>
                  <a:gd name="connsiteY1" fmla="*/ 18660 h 249372"/>
                  <a:gd name="connsiteX2" fmla="*/ 133120 w 234332"/>
                  <a:gd name="connsiteY2" fmla="*/ 20396 h 249372"/>
                  <a:gd name="connsiteX3" fmla="*/ 230943 w 234332"/>
                  <a:gd name="connsiteY3" fmla="*/ 17802 h 249372"/>
                  <a:gd name="connsiteX4" fmla="*/ 129722 w 234332"/>
                  <a:gd name="connsiteY4" fmla="*/ 86851 h 249372"/>
                  <a:gd name="connsiteX5" fmla="*/ 71780 w 234332"/>
                  <a:gd name="connsiteY5" fmla="*/ 86115 h 249372"/>
                  <a:gd name="connsiteX6" fmla="*/ 87915 w 234332"/>
                  <a:gd name="connsiteY6" fmla="*/ 98767 h 249372"/>
                  <a:gd name="connsiteX7" fmla="*/ 234332 w 234332"/>
                  <a:gd name="connsiteY7" fmla="*/ 143420 h 249372"/>
                  <a:gd name="connsiteX8" fmla="*/ 113102 w 234332"/>
                  <a:gd name="connsiteY8" fmla="*/ 182327 h 249372"/>
                  <a:gd name="connsiteX9" fmla="*/ 54240 w 234332"/>
                  <a:gd name="connsiteY9" fmla="*/ 167198 h 249372"/>
                  <a:gd name="connsiteX10" fmla="*/ 86592 w 234332"/>
                  <a:gd name="connsiteY10" fmla="*/ 190113 h 249372"/>
                  <a:gd name="connsiteX11" fmla="*/ 183999 w 234332"/>
                  <a:gd name="connsiteY11" fmla="*/ 224999 h 249372"/>
                  <a:gd name="connsiteX12" fmla="*/ 37846 w 234332"/>
                  <a:gd name="connsiteY12" fmla="*/ 240123 h 249372"/>
                  <a:gd name="connsiteX13" fmla="*/ 0 w 234332"/>
                  <a:gd name="connsiteY13" fmla="*/ 222883 h 249372"/>
                  <a:gd name="connsiteX14" fmla="*/ 4169 w 234332"/>
                  <a:gd name="connsiteY14" fmla="*/ 215936 h 249372"/>
                  <a:gd name="connsiteX15" fmla="*/ 56478 w 234332"/>
                  <a:gd name="connsiteY15" fmla="*/ 57833 h 249372"/>
                  <a:gd name="connsiteX16" fmla="*/ 63360 w 234332"/>
                  <a:gd name="connsiteY16" fmla="*/ 17181 h 249372"/>
                  <a:gd name="connsiteX17" fmla="*/ 117782 w 234332"/>
                  <a:gd name="connsiteY17" fmla="*/ 9600 h 2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332" h="249372">
                    <a:moveTo>
                      <a:pt x="141174" y="0"/>
                    </a:moveTo>
                    <a:lnTo>
                      <a:pt x="126683" y="18660"/>
                    </a:lnTo>
                    <a:lnTo>
                      <a:pt x="133120" y="20396"/>
                    </a:lnTo>
                    <a:cubicBezTo>
                      <a:pt x="166301" y="26093"/>
                      <a:pt x="199656" y="25357"/>
                      <a:pt x="230943" y="17802"/>
                    </a:cubicBezTo>
                    <a:cubicBezTo>
                      <a:pt x="209716" y="55643"/>
                      <a:pt x="172589" y="79259"/>
                      <a:pt x="129722" y="86851"/>
                    </a:cubicBezTo>
                    <a:lnTo>
                      <a:pt x="71780" y="86115"/>
                    </a:lnTo>
                    <a:lnTo>
                      <a:pt x="87915" y="98767"/>
                    </a:lnTo>
                    <a:cubicBezTo>
                      <a:pt x="132316" y="127420"/>
                      <a:pt x="183689" y="143360"/>
                      <a:pt x="234332" y="143420"/>
                    </a:cubicBezTo>
                    <a:cubicBezTo>
                      <a:pt x="202392" y="173175"/>
                      <a:pt x="158402" y="185866"/>
                      <a:pt x="113102" y="182327"/>
                    </a:cubicBezTo>
                    <a:lnTo>
                      <a:pt x="54240" y="167198"/>
                    </a:lnTo>
                    <a:lnTo>
                      <a:pt x="86592" y="190113"/>
                    </a:lnTo>
                    <a:cubicBezTo>
                      <a:pt x="116767" y="207653"/>
                      <a:pt x="149934" y="219687"/>
                      <a:pt x="183999" y="224999"/>
                    </a:cubicBezTo>
                    <a:cubicBezTo>
                      <a:pt x="142030" y="251956"/>
                      <a:pt x="88218" y="255864"/>
                      <a:pt x="37846" y="240123"/>
                    </a:cubicBezTo>
                    <a:lnTo>
                      <a:pt x="0" y="222883"/>
                    </a:lnTo>
                    <a:lnTo>
                      <a:pt x="4169" y="215936"/>
                    </a:lnTo>
                    <a:cubicBezTo>
                      <a:pt x="25523" y="168487"/>
                      <a:pt x="43223" y="115303"/>
                      <a:pt x="56478" y="57833"/>
                    </a:cubicBezTo>
                    <a:lnTo>
                      <a:pt x="63360" y="17181"/>
                    </a:lnTo>
                    <a:lnTo>
                      <a:pt x="117782" y="960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8" name="グループ化 787"/>
            <p:cNvGrpSpPr/>
            <p:nvPr/>
          </p:nvGrpSpPr>
          <p:grpSpPr>
            <a:xfrm>
              <a:off x="10237340" y="5149578"/>
              <a:ext cx="930530" cy="652234"/>
              <a:chOff x="1767006" y="2010603"/>
              <a:chExt cx="848972" cy="739218"/>
            </a:xfrm>
          </p:grpSpPr>
          <p:sp>
            <p:nvSpPr>
              <p:cNvPr id="789" name="四角形: 上の 2 つの角を丸める 78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33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0" name="四角形: 上の 2 つの角を丸める 78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1" name="平行四辺形 79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2" name="平行四辺形 79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3" name="四角形: 上の 2 つの角を丸める 79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4" name="四角形: 上の 2 つの角を丸める 79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pptx474_パソコン画面を見るビジネスウーマン1</dc:title>
  <dc:subject>pptx474_パソコン画面を見るビジネスウーマン1</dc:subject>
  <dc:creator>http://www.digipot.net</dc:creator>
  <cp:lastModifiedBy/>
  <cp:revision>1</cp:revision>
  <dcterms:created xsi:type="dcterms:W3CDTF">2014-01-30T05:12:09Z</dcterms:created>
  <dcterms:modified xsi:type="dcterms:W3CDTF">2016-10-17T02:39:17Z</dcterms:modified>
  <cp:category/>
  <cp:version>1</cp:version>
</cp:coreProperties>
</file>